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 id="265" r:id="rId10"/>
    <p:sldId id="266" r:id="rId11"/>
    <p:sldId id="268" r:id="rId12"/>
    <p:sldId id="287" r:id="rId13"/>
    <p:sldId id="273" r:id="rId14"/>
    <p:sldId id="274" r:id="rId15"/>
    <p:sldId id="275" r:id="rId16"/>
    <p:sldId id="277" r:id="rId17"/>
    <p:sldId id="276" r:id="rId18"/>
    <p:sldId id="279" r:id="rId19"/>
    <p:sldId id="278" r:id="rId20"/>
    <p:sldId id="280" r:id="rId21"/>
    <p:sldId id="281" r:id="rId22"/>
    <p:sldId id="282" r:id="rId23"/>
    <p:sldId id="283" r:id="rId24"/>
    <p:sldId id="284" r:id="rId25"/>
    <p:sldId id="285" r:id="rId26"/>
    <p:sldId id="270" r:id="rId27"/>
    <p:sldId id="271" r:id="rId28"/>
    <p:sldId id="272" r:id="rId29"/>
    <p:sldId id="269"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E9897-4704-4903-821B-985D50196A2B}" v="104" dt="2022-12-06T01:44:09.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yusha Anireddy" userId="92dc2bebae24a966" providerId="LiveId" clId="{A94E9897-4704-4903-821B-985D50196A2B}"/>
    <pc:docChg chg="undo custSel addSld delSld modSld sldOrd">
      <pc:chgData name="Prathyusha Anireddy" userId="92dc2bebae24a966" providerId="LiveId" clId="{A94E9897-4704-4903-821B-985D50196A2B}" dt="2022-12-06T01:44:09.812" v="1279"/>
      <pc:docMkLst>
        <pc:docMk/>
      </pc:docMkLst>
      <pc:sldChg chg="addSp delSp modSp mod modTransition setBg modAnim">
        <pc:chgData name="Prathyusha Anireddy" userId="92dc2bebae24a966" providerId="LiveId" clId="{A94E9897-4704-4903-821B-985D50196A2B}" dt="2022-12-06T01:42:05.443" v="1273"/>
        <pc:sldMkLst>
          <pc:docMk/>
          <pc:sldMk cId="1679176229" sldId="256"/>
        </pc:sldMkLst>
        <pc:spChg chg="mod">
          <ac:chgData name="Prathyusha Anireddy" userId="92dc2bebae24a966" providerId="LiveId" clId="{A94E9897-4704-4903-821B-985D50196A2B}" dt="2022-12-06T00:32:04.305" v="1253" actId="1076"/>
          <ac:spMkLst>
            <pc:docMk/>
            <pc:sldMk cId="1679176229" sldId="256"/>
            <ac:spMk id="2" creationId="{D416B7DB-0A2E-69AD-861E-D707F23BB211}"/>
          </ac:spMkLst>
        </pc:spChg>
        <pc:spChg chg="mod ord">
          <ac:chgData name="Prathyusha Anireddy" userId="92dc2bebae24a966" providerId="LiveId" clId="{A94E9897-4704-4903-821B-985D50196A2B}" dt="2022-12-05T23:09:05.867" v="1201" actId="26606"/>
          <ac:spMkLst>
            <pc:docMk/>
            <pc:sldMk cId="1679176229" sldId="256"/>
            <ac:spMk id="3" creationId="{D4703226-C261-A247-E8C7-C06AD2DDFB49}"/>
          </ac:spMkLst>
        </pc:spChg>
        <pc:spChg chg="add del">
          <ac:chgData name="Prathyusha Anireddy" userId="92dc2bebae24a966" providerId="LiveId" clId="{A94E9897-4704-4903-821B-985D50196A2B}" dt="2022-12-05T23:09:05.867" v="1201" actId="26606"/>
          <ac:spMkLst>
            <pc:docMk/>
            <pc:sldMk cId="1679176229" sldId="256"/>
            <ac:spMk id="8" creationId="{7264F718-7FAC-4056-9FA9-A603EC682FE7}"/>
          </ac:spMkLst>
        </pc:spChg>
        <pc:spChg chg="add del">
          <ac:chgData name="Prathyusha Anireddy" userId="92dc2bebae24a966" providerId="LiveId" clId="{A94E9897-4704-4903-821B-985D50196A2B}" dt="2022-12-05T23:09:05.867" v="1201" actId="26606"/>
          <ac:spMkLst>
            <pc:docMk/>
            <pc:sldMk cId="1679176229" sldId="256"/>
            <ac:spMk id="10" creationId="{AAD98D1C-F2EB-49D5-899B-086F7E26FCAF}"/>
          </ac:spMkLst>
        </pc:spChg>
        <pc:spChg chg="add del">
          <ac:chgData name="Prathyusha Anireddy" userId="92dc2bebae24a966" providerId="LiveId" clId="{A94E9897-4704-4903-821B-985D50196A2B}" dt="2022-12-05T23:09:05.867" v="1201" actId="26606"/>
          <ac:spMkLst>
            <pc:docMk/>
            <pc:sldMk cId="1679176229" sldId="256"/>
            <ac:spMk id="12" creationId="{7B4CA2D6-8008-4CEE-8D65-E6BE5477FC69}"/>
          </ac:spMkLst>
        </pc:spChg>
        <pc:spChg chg="add del">
          <ac:chgData name="Prathyusha Anireddy" userId="92dc2bebae24a966" providerId="LiveId" clId="{A94E9897-4704-4903-821B-985D50196A2B}" dt="2022-12-05T23:07:42.782" v="1183" actId="26606"/>
          <ac:spMkLst>
            <pc:docMk/>
            <pc:sldMk cId="1679176229" sldId="256"/>
            <ac:spMk id="15" creationId="{9B7AD9F6-8CE7-4299-8FC6-328F4DCD3FF9}"/>
          </ac:spMkLst>
        </pc:spChg>
        <pc:spChg chg="add del">
          <ac:chgData name="Prathyusha Anireddy" userId="92dc2bebae24a966" providerId="LiveId" clId="{A94E9897-4704-4903-821B-985D50196A2B}" dt="2022-12-05T23:07:42.782" v="1183" actId="26606"/>
          <ac:spMkLst>
            <pc:docMk/>
            <pc:sldMk cId="1679176229" sldId="256"/>
            <ac:spMk id="16" creationId="{F49775AF-8896-43EE-92C6-83497D6DC56F}"/>
          </ac:spMkLst>
        </pc:spChg>
        <pc:spChg chg="add del">
          <ac:chgData name="Prathyusha Anireddy" userId="92dc2bebae24a966" providerId="LiveId" clId="{A94E9897-4704-4903-821B-985D50196A2B}" dt="2022-12-05T22:10:23.517" v="637" actId="26606"/>
          <ac:spMkLst>
            <pc:docMk/>
            <pc:sldMk cId="1679176229" sldId="256"/>
            <ac:spMk id="17" creationId="{B0792D4F-247E-46FE-85FC-881DEFA41D94}"/>
          </ac:spMkLst>
        </pc:spChg>
        <pc:spChg chg="add del">
          <ac:chgData name="Prathyusha Anireddy" userId="92dc2bebae24a966" providerId="LiveId" clId="{A94E9897-4704-4903-821B-985D50196A2B}" dt="2022-12-05T23:07:37.982" v="1181" actId="26606"/>
          <ac:spMkLst>
            <pc:docMk/>
            <pc:sldMk cId="1679176229" sldId="256"/>
            <ac:spMk id="18" creationId="{526E0BFB-CDF1-4990-8C11-AC849311E0A8}"/>
          </ac:spMkLst>
        </pc:spChg>
        <pc:spChg chg="add del">
          <ac:chgData name="Prathyusha Anireddy" userId="92dc2bebae24a966" providerId="LiveId" clId="{A94E9897-4704-4903-821B-985D50196A2B}" dt="2022-12-05T23:07:37.982" v="1181" actId="26606"/>
          <ac:spMkLst>
            <pc:docMk/>
            <pc:sldMk cId="1679176229" sldId="256"/>
            <ac:spMk id="20" creationId="{6069A1F8-9BEB-4786-9694-FC48B2D75D21}"/>
          </ac:spMkLst>
        </pc:spChg>
        <pc:spChg chg="add del">
          <ac:chgData name="Prathyusha Anireddy" userId="92dc2bebae24a966" providerId="LiveId" clId="{A94E9897-4704-4903-821B-985D50196A2B}" dt="2022-12-05T23:07:37.982" v="1181" actId="26606"/>
          <ac:spMkLst>
            <pc:docMk/>
            <pc:sldMk cId="1679176229" sldId="256"/>
            <ac:spMk id="22" creationId="{AF2F604E-43BE-4DC3-B983-E071523364F8}"/>
          </ac:spMkLst>
        </pc:spChg>
        <pc:spChg chg="add del">
          <ac:chgData name="Prathyusha Anireddy" userId="92dc2bebae24a966" providerId="LiveId" clId="{A94E9897-4704-4903-821B-985D50196A2B}" dt="2022-12-05T23:07:51.692" v="1185" actId="26606"/>
          <ac:spMkLst>
            <pc:docMk/>
            <pc:sldMk cId="1679176229" sldId="256"/>
            <ac:spMk id="23" creationId="{A62B7C1D-B627-4FCA-9295-7D71876557FD}"/>
          </ac:spMkLst>
        </pc:spChg>
        <pc:spChg chg="add del">
          <ac:chgData name="Prathyusha Anireddy" userId="92dc2bebae24a966" providerId="LiveId" clId="{A94E9897-4704-4903-821B-985D50196A2B}" dt="2022-12-05T23:07:37.982" v="1181" actId="26606"/>
          <ac:spMkLst>
            <pc:docMk/>
            <pc:sldMk cId="1679176229" sldId="256"/>
            <ac:spMk id="24" creationId="{08C9B587-E65E-4B52-B37C-ABEBB6E87928}"/>
          </ac:spMkLst>
        </pc:spChg>
        <pc:spChg chg="add del">
          <ac:chgData name="Prathyusha Anireddy" userId="92dc2bebae24a966" providerId="LiveId" clId="{A94E9897-4704-4903-821B-985D50196A2B}" dt="2022-12-05T23:07:51.692" v="1185" actId="26606"/>
          <ac:spMkLst>
            <pc:docMk/>
            <pc:sldMk cId="1679176229" sldId="256"/>
            <ac:spMk id="25" creationId="{EFD0E8E8-C530-4B2D-A01A-CCD47590B664}"/>
          </ac:spMkLst>
        </pc:spChg>
        <pc:spChg chg="add del">
          <ac:chgData name="Prathyusha Anireddy" userId="92dc2bebae24a966" providerId="LiveId" clId="{A94E9897-4704-4903-821B-985D50196A2B}" dt="2022-12-05T23:07:51.692" v="1185" actId="26606"/>
          <ac:spMkLst>
            <pc:docMk/>
            <pc:sldMk cId="1679176229" sldId="256"/>
            <ac:spMk id="26" creationId="{BE5D6855-F7F1-40AB-A644-826C03264FA6}"/>
          </ac:spMkLst>
        </pc:spChg>
        <pc:spChg chg="add del">
          <ac:chgData name="Prathyusha Anireddy" userId="92dc2bebae24a966" providerId="LiveId" clId="{A94E9897-4704-4903-821B-985D50196A2B}" dt="2022-12-05T23:07:51.692" v="1185" actId="26606"/>
          <ac:spMkLst>
            <pc:docMk/>
            <pc:sldMk cId="1679176229" sldId="256"/>
            <ac:spMk id="27" creationId="{2C65388C-2EC9-49CB-94AE-C126FD4C5B43}"/>
          </ac:spMkLst>
        </pc:spChg>
        <pc:spChg chg="add del">
          <ac:chgData name="Prathyusha Anireddy" userId="92dc2bebae24a966" providerId="LiveId" clId="{A94E9897-4704-4903-821B-985D50196A2B}" dt="2022-12-05T23:08:09.902" v="1193" actId="26606"/>
          <ac:spMkLst>
            <pc:docMk/>
            <pc:sldMk cId="1679176229" sldId="256"/>
            <ac:spMk id="28" creationId="{E49CC64F-7275-4E33-961B-0C5CDC439875}"/>
          </ac:spMkLst>
        </pc:spChg>
        <pc:spChg chg="add del">
          <ac:chgData name="Prathyusha Anireddy" userId="92dc2bebae24a966" providerId="LiveId" clId="{A94E9897-4704-4903-821B-985D50196A2B}" dt="2022-12-05T23:08:01.811" v="1191" actId="26606"/>
          <ac:spMkLst>
            <pc:docMk/>
            <pc:sldMk cId="1679176229" sldId="256"/>
            <ac:spMk id="29" creationId="{EFD0E8E8-C530-4B2D-A01A-CCD47590B664}"/>
          </ac:spMkLst>
        </pc:spChg>
        <pc:spChg chg="add del">
          <ac:chgData name="Prathyusha Anireddy" userId="92dc2bebae24a966" providerId="LiveId" clId="{A94E9897-4704-4903-821B-985D50196A2B}" dt="2022-12-05T23:08:01.811" v="1191" actId="26606"/>
          <ac:spMkLst>
            <pc:docMk/>
            <pc:sldMk cId="1679176229" sldId="256"/>
            <ac:spMk id="30" creationId="{FD327E05-A7EF-4E1C-8C2C-4B4409A18852}"/>
          </ac:spMkLst>
        </pc:spChg>
        <pc:spChg chg="add del">
          <ac:chgData name="Prathyusha Anireddy" userId="92dc2bebae24a966" providerId="LiveId" clId="{A94E9897-4704-4903-821B-985D50196A2B}" dt="2022-12-05T23:08:01.811" v="1191" actId="26606"/>
          <ac:spMkLst>
            <pc:docMk/>
            <pc:sldMk cId="1679176229" sldId="256"/>
            <ac:spMk id="31" creationId="{B2DDB937-68D3-4159-B17C-BE48C5DBD33E}"/>
          </ac:spMkLst>
        </pc:spChg>
        <pc:spChg chg="add del">
          <ac:chgData name="Prathyusha Anireddy" userId="92dc2bebae24a966" providerId="LiveId" clId="{A94E9897-4704-4903-821B-985D50196A2B}" dt="2022-12-05T23:08:01.811" v="1191" actId="26606"/>
          <ac:spMkLst>
            <pc:docMk/>
            <pc:sldMk cId="1679176229" sldId="256"/>
            <ac:spMk id="32" creationId="{93CFD3CC-5F48-4351-92B2-B8D02F08E4C3}"/>
          </ac:spMkLst>
        </pc:spChg>
        <pc:spChg chg="add del">
          <ac:chgData name="Prathyusha Anireddy" userId="92dc2bebae24a966" providerId="LiveId" clId="{A94E9897-4704-4903-821B-985D50196A2B}" dt="2022-12-05T23:09:02.202" v="1199" actId="26606"/>
          <ac:spMkLst>
            <pc:docMk/>
            <pc:sldMk cId="1679176229" sldId="256"/>
            <ac:spMk id="34" creationId="{179F7551-E956-43CB-8F36-268A5DA443BE}"/>
          </ac:spMkLst>
        </pc:spChg>
        <pc:spChg chg="add del">
          <ac:chgData name="Prathyusha Anireddy" userId="92dc2bebae24a966" providerId="LiveId" clId="{A94E9897-4704-4903-821B-985D50196A2B}" dt="2022-12-05T23:09:02.202" v="1199" actId="26606"/>
          <ac:spMkLst>
            <pc:docMk/>
            <pc:sldMk cId="1679176229" sldId="256"/>
            <ac:spMk id="36" creationId="{C68D4E6D-18B2-4E8C-9C9C-6F5B9C01CE03}"/>
          </ac:spMkLst>
        </pc:spChg>
        <pc:spChg chg="add del">
          <ac:chgData name="Prathyusha Anireddy" userId="92dc2bebae24a966" providerId="LiveId" clId="{A94E9897-4704-4903-821B-985D50196A2B}" dt="2022-12-05T23:09:05.867" v="1201" actId="26606"/>
          <ac:spMkLst>
            <pc:docMk/>
            <pc:sldMk cId="1679176229" sldId="256"/>
            <ac:spMk id="37" creationId="{A61E7EDE-CB4A-402F-B0FB-8640C3589105}"/>
          </ac:spMkLst>
        </pc:spChg>
        <pc:spChg chg="add del">
          <ac:chgData name="Prathyusha Anireddy" userId="92dc2bebae24a966" providerId="LiveId" clId="{A94E9897-4704-4903-821B-985D50196A2B}" dt="2022-12-05T23:09:05.867" v="1201" actId="26606"/>
          <ac:spMkLst>
            <pc:docMk/>
            <pc:sldMk cId="1679176229" sldId="256"/>
            <ac:spMk id="38" creationId="{6C2BBEB8-4077-499F-80FD-AA9827A8D8B7}"/>
          </ac:spMkLst>
        </pc:spChg>
        <pc:spChg chg="add del">
          <ac:chgData name="Prathyusha Anireddy" userId="92dc2bebae24a966" providerId="LiveId" clId="{A94E9897-4704-4903-821B-985D50196A2B}" dt="2022-12-05T23:09:05.867" v="1201" actId="26606"/>
          <ac:spMkLst>
            <pc:docMk/>
            <pc:sldMk cId="1679176229" sldId="256"/>
            <ac:spMk id="39" creationId="{6F3B7728-0C26-4662-B285-85C645523C10}"/>
          </ac:spMkLst>
        </pc:spChg>
        <pc:spChg chg="add del">
          <ac:chgData name="Prathyusha Anireddy" userId="92dc2bebae24a966" providerId="LiveId" clId="{A94E9897-4704-4903-821B-985D50196A2B}" dt="2022-12-05T23:09:05.867" v="1201" actId="26606"/>
          <ac:spMkLst>
            <pc:docMk/>
            <pc:sldMk cId="1679176229" sldId="256"/>
            <ac:spMk id="40" creationId="{28C367AD-9838-470A-87EF-678609CC8692}"/>
          </ac:spMkLst>
        </pc:spChg>
        <pc:spChg chg="add del">
          <ac:chgData name="Prathyusha Anireddy" userId="92dc2bebae24a966" providerId="LiveId" clId="{A94E9897-4704-4903-821B-985D50196A2B}" dt="2022-12-05T23:09:05.867" v="1201" actId="26606"/>
          <ac:spMkLst>
            <pc:docMk/>
            <pc:sldMk cId="1679176229" sldId="256"/>
            <ac:spMk id="41" creationId="{B0CF1642-4E76-4223-A010-6334380A22EA}"/>
          </ac:spMkLst>
        </pc:spChg>
        <pc:picChg chg="add mod">
          <ac:chgData name="Prathyusha Anireddy" userId="92dc2bebae24a966" providerId="LiveId" clId="{A94E9897-4704-4903-821B-985D50196A2B}" dt="2022-12-05T22:10:25.037" v="638" actId="931"/>
          <ac:picMkLst>
            <pc:docMk/>
            <pc:sldMk cId="1679176229" sldId="256"/>
            <ac:picMk id="5" creationId="{6684D383-1935-9CD5-F8CE-06B241A797BE}"/>
          </ac:picMkLst>
        </pc:picChg>
        <pc:picChg chg="add del mod">
          <ac:chgData name="Prathyusha Anireddy" userId="92dc2bebae24a966" providerId="LiveId" clId="{A94E9897-4704-4903-821B-985D50196A2B}" dt="2022-12-06T01:32:23.213" v="1258"/>
          <ac:picMkLst>
            <pc:docMk/>
            <pc:sldMk cId="1679176229" sldId="256"/>
            <ac:picMk id="7" creationId="{2A487E8E-2707-4DD6-7D4D-11C0020BA8AA}"/>
          </ac:picMkLst>
        </pc:picChg>
        <pc:picChg chg="add del mod">
          <ac:chgData name="Prathyusha Anireddy" userId="92dc2bebae24a966" providerId="LiveId" clId="{A94E9897-4704-4903-821B-985D50196A2B}" dt="2022-12-06T01:34:28.449" v="1261"/>
          <ac:picMkLst>
            <pc:docMk/>
            <pc:sldMk cId="1679176229" sldId="256"/>
            <ac:picMk id="14" creationId="{8B9FE08D-E279-04AE-16AE-85FB34D45D64}"/>
          </ac:picMkLst>
        </pc:picChg>
        <pc:picChg chg="add del">
          <ac:chgData name="Prathyusha Anireddy" userId="92dc2bebae24a966" providerId="LiveId" clId="{A94E9897-4704-4903-821B-985D50196A2B}" dt="2022-12-05T23:07:37.982" v="1181" actId="26606"/>
          <ac:picMkLst>
            <pc:docMk/>
            <pc:sldMk cId="1679176229" sldId="256"/>
            <ac:picMk id="14" creationId="{DC49F68B-B9F6-8CF0-EF1C-9A2E1AD9C77A}"/>
          </ac:picMkLst>
        </pc:picChg>
        <pc:picChg chg="add del mod">
          <ac:chgData name="Prathyusha Anireddy" userId="92dc2bebae24a966" providerId="LiveId" clId="{A94E9897-4704-4903-821B-985D50196A2B}" dt="2022-12-06T01:35:51.321" v="1264"/>
          <ac:picMkLst>
            <pc:docMk/>
            <pc:sldMk cId="1679176229" sldId="256"/>
            <ac:picMk id="21" creationId="{C65F8D23-025F-8E22-FEF9-2E275F5D2E66}"/>
          </ac:picMkLst>
        </pc:picChg>
        <pc:picChg chg="add del">
          <ac:chgData name="Prathyusha Anireddy" userId="92dc2bebae24a966" providerId="LiveId" clId="{A94E9897-4704-4903-821B-985D50196A2B}" dt="2022-12-05T23:07:42.782" v="1183" actId="26606"/>
          <ac:picMkLst>
            <pc:docMk/>
            <pc:sldMk cId="1679176229" sldId="256"/>
            <ac:picMk id="21" creationId="{E7B24A7E-975E-3257-DA7A-49BD85C2FD11}"/>
          </ac:picMkLst>
        </pc:picChg>
        <pc:picChg chg="add del mod">
          <ac:chgData name="Prathyusha Anireddy" userId="92dc2bebae24a966" providerId="LiveId" clId="{A94E9897-4704-4903-821B-985D50196A2B}" dt="2022-12-06T01:36:51.215" v="1266"/>
          <ac:picMkLst>
            <pc:docMk/>
            <pc:sldMk cId="1679176229" sldId="256"/>
            <ac:picMk id="27" creationId="{DD85ABD3-CA97-057F-538C-C9D4F59028FB}"/>
          </ac:picMkLst>
        </pc:picChg>
        <pc:picChg chg="add del">
          <ac:chgData name="Prathyusha Anireddy" userId="92dc2bebae24a966" providerId="LiveId" clId="{A94E9897-4704-4903-821B-985D50196A2B}" dt="2022-12-05T23:08:09.902" v="1193" actId="26606"/>
          <ac:picMkLst>
            <pc:docMk/>
            <pc:sldMk cId="1679176229" sldId="256"/>
            <ac:picMk id="33" creationId="{CCD29CA2-52A9-8201-4655-0ECA52524E3E}"/>
          </ac:picMkLst>
        </pc:picChg>
        <pc:picChg chg="add del mod">
          <ac:chgData name="Prathyusha Anireddy" userId="92dc2bebae24a966" providerId="LiveId" clId="{A94E9897-4704-4903-821B-985D50196A2B}" dt="2022-12-06T01:38:20.078" v="1268"/>
          <ac:picMkLst>
            <pc:docMk/>
            <pc:sldMk cId="1679176229" sldId="256"/>
            <ac:picMk id="34" creationId="{F48E5508-741F-7BC7-35BE-C5C574B4D311}"/>
          </ac:picMkLst>
        </pc:picChg>
        <pc:picChg chg="add del">
          <ac:chgData name="Prathyusha Anireddy" userId="92dc2bebae24a966" providerId="LiveId" clId="{A94E9897-4704-4903-821B-985D50196A2B}" dt="2022-12-05T23:08:20.797" v="1197" actId="26606"/>
          <ac:picMkLst>
            <pc:docMk/>
            <pc:sldMk cId="1679176229" sldId="256"/>
            <ac:picMk id="35" creationId="{5A6EA132-61F4-7B2A-0FC6-C98B4D5A3AE6}"/>
          </ac:picMkLst>
        </pc:picChg>
        <pc:picChg chg="add del mod">
          <ac:chgData name="Prathyusha Anireddy" userId="92dc2bebae24a966" providerId="LiveId" clId="{A94E9897-4704-4903-821B-985D50196A2B}" dt="2022-12-06T01:39:24.428" v="1270"/>
          <ac:picMkLst>
            <pc:docMk/>
            <pc:sldMk cId="1679176229" sldId="256"/>
            <ac:picMk id="38" creationId="{15833467-241C-253F-D33E-A101870F020F}"/>
          </ac:picMkLst>
        </pc:picChg>
        <pc:picChg chg="add del mod">
          <ac:chgData name="Prathyusha Anireddy" userId="92dc2bebae24a966" providerId="LiveId" clId="{A94E9897-4704-4903-821B-985D50196A2B}" dt="2022-12-06T01:41:37.301" v="1272"/>
          <ac:picMkLst>
            <pc:docMk/>
            <pc:sldMk cId="1679176229" sldId="256"/>
            <ac:picMk id="42" creationId="{A3E88C95-1ABB-2DF8-DD4A-0A329D473C84}"/>
          </ac:picMkLst>
        </pc:picChg>
        <pc:picChg chg="add mod">
          <ac:chgData name="Prathyusha Anireddy" userId="92dc2bebae24a966" providerId="LiveId" clId="{A94E9897-4704-4903-821B-985D50196A2B}" dt="2022-12-06T01:42:05.443" v="1273"/>
          <ac:picMkLst>
            <pc:docMk/>
            <pc:sldMk cId="1679176229" sldId="256"/>
            <ac:picMk id="46" creationId="{1D5EDE89-BF91-CB3D-D2F4-18BE86842CCE}"/>
          </ac:picMkLst>
        </pc:picChg>
        <pc:cxnChg chg="add del">
          <ac:chgData name="Prathyusha Anireddy" userId="92dc2bebae24a966" providerId="LiveId" clId="{A94E9897-4704-4903-821B-985D50196A2B}" dt="2022-12-05T22:10:23.517" v="637" actId="26606"/>
          <ac:cxnSpMkLst>
            <pc:docMk/>
            <pc:sldMk cId="1679176229" sldId="256"/>
            <ac:cxnSpMk id="19" creationId="{CE272F12-AF86-441A-BC1B-C014BBBF85B5}"/>
          </ac:cxnSpMkLst>
        </pc:cxnChg>
      </pc:sldChg>
      <pc:sldChg chg="addSp delSp modSp mod modTransition setBg modAnim">
        <pc:chgData name="Prathyusha Anireddy" userId="92dc2bebae24a966" providerId="LiveId" clId="{A94E9897-4704-4903-821B-985D50196A2B}" dt="2022-12-06T01:42:38.734" v="1274"/>
        <pc:sldMkLst>
          <pc:docMk/>
          <pc:sldMk cId="2913537052" sldId="257"/>
        </pc:sldMkLst>
        <pc:spChg chg="mod">
          <ac:chgData name="Prathyusha Anireddy" userId="92dc2bebae24a966" providerId="LiveId" clId="{A94E9897-4704-4903-821B-985D50196A2B}" dt="2022-12-05T23:11:32.770" v="1230" actId="26606"/>
          <ac:spMkLst>
            <pc:docMk/>
            <pc:sldMk cId="2913537052" sldId="257"/>
            <ac:spMk id="2" creationId="{4560A6B5-FE2E-D340-DBAD-73D6F1149C22}"/>
          </ac:spMkLst>
        </pc:spChg>
        <pc:spChg chg="del mod">
          <ac:chgData name="Prathyusha Anireddy" userId="92dc2bebae24a966" providerId="LiveId" clId="{A94E9897-4704-4903-821B-985D50196A2B}" dt="2022-12-05T22:11:13.247" v="640" actId="26606"/>
          <ac:spMkLst>
            <pc:docMk/>
            <pc:sldMk cId="2913537052" sldId="257"/>
            <ac:spMk id="3" creationId="{BEED37B3-5F2D-0DC9-D5A6-E96F38064999}"/>
          </ac:spMkLst>
        </pc:spChg>
        <pc:spChg chg="add del">
          <ac:chgData name="Prathyusha Anireddy" userId="92dc2bebae24a966" providerId="LiveId" clId="{A94E9897-4704-4903-821B-985D50196A2B}" dt="2022-12-05T22:11:56.787" v="646" actId="26606"/>
          <ac:spMkLst>
            <pc:docMk/>
            <pc:sldMk cId="2913537052" sldId="257"/>
            <ac:spMk id="7177" creationId="{B0792D4F-247E-46FE-85FC-881DEFA41D94}"/>
          </ac:spMkLst>
        </pc:spChg>
        <pc:spChg chg="add del">
          <ac:chgData name="Prathyusha Anireddy" userId="92dc2bebae24a966" providerId="LiveId" clId="{A94E9897-4704-4903-821B-985D50196A2B}" dt="2022-12-05T22:13:09.836" v="653" actId="26606"/>
          <ac:spMkLst>
            <pc:docMk/>
            <pc:sldMk cId="2913537052" sldId="257"/>
            <ac:spMk id="7184" creationId="{B0792D4F-247E-46FE-85FC-881DEFA41D94}"/>
          </ac:spMkLst>
        </pc:spChg>
        <pc:spChg chg="add del">
          <ac:chgData name="Prathyusha Anireddy" userId="92dc2bebae24a966" providerId="LiveId" clId="{A94E9897-4704-4903-821B-985D50196A2B}" dt="2022-12-05T23:10:39.650" v="1218" actId="26606"/>
          <ac:spMkLst>
            <pc:docMk/>
            <pc:sldMk cId="2913537052" sldId="257"/>
            <ac:spMk id="7191" creationId="{EE1FC7B4-E4A7-4452-B413-1A623E3A7230}"/>
          </ac:spMkLst>
        </pc:spChg>
        <pc:spChg chg="add del">
          <ac:chgData name="Prathyusha Anireddy" userId="92dc2bebae24a966" providerId="LiveId" clId="{A94E9897-4704-4903-821B-985D50196A2B}" dt="2022-12-05T23:10:39.650" v="1218" actId="26606"/>
          <ac:spMkLst>
            <pc:docMk/>
            <pc:sldMk cId="2913537052" sldId="257"/>
            <ac:spMk id="7193" creationId="{E0709AF0-24F0-4486-B189-BE6386BDB198}"/>
          </ac:spMkLst>
        </pc:spChg>
        <pc:spChg chg="add del">
          <ac:chgData name="Prathyusha Anireddy" userId="92dc2bebae24a966" providerId="LiveId" clId="{A94E9897-4704-4903-821B-985D50196A2B}" dt="2022-12-05T23:10:39.650" v="1218" actId="26606"/>
          <ac:spMkLst>
            <pc:docMk/>
            <pc:sldMk cId="2913537052" sldId="257"/>
            <ac:spMk id="7195" creationId="{FBE3B62F-5853-4A3C-B050-6186351A7176}"/>
          </ac:spMkLst>
        </pc:spChg>
        <pc:spChg chg="add del">
          <ac:chgData name="Prathyusha Anireddy" userId="92dc2bebae24a966" providerId="LiveId" clId="{A94E9897-4704-4903-821B-985D50196A2B}" dt="2022-12-05T23:11:02.070" v="1225" actId="26606"/>
          <ac:spMkLst>
            <pc:docMk/>
            <pc:sldMk cId="2913537052" sldId="257"/>
            <ac:spMk id="7197" creationId="{E6BEB482-6CE7-4D6C-AC19-BDA464730899}"/>
          </ac:spMkLst>
        </pc:spChg>
        <pc:spChg chg="add del">
          <ac:chgData name="Prathyusha Anireddy" userId="92dc2bebae24a966" providerId="LiveId" clId="{A94E9897-4704-4903-821B-985D50196A2B}" dt="2022-12-05T23:11:02.070" v="1225" actId="26606"/>
          <ac:spMkLst>
            <pc:docMk/>
            <pc:sldMk cId="2913537052" sldId="257"/>
            <ac:spMk id="7198" creationId="{AB948C00-58B8-4380-A1A8-49F7136B150B}"/>
          </ac:spMkLst>
        </pc:spChg>
        <pc:spChg chg="add del">
          <ac:chgData name="Prathyusha Anireddy" userId="92dc2bebae24a966" providerId="LiveId" clId="{A94E9897-4704-4903-821B-985D50196A2B}" dt="2022-12-05T23:11:02.070" v="1225" actId="26606"/>
          <ac:spMkLst>
            <pc:docMk/>
            <pc:sldMk cId="2913537052" sldId="257"/>
            <ac:spMk id="7199" creationId="{AE6D64A5-8B93-4019-9FDC-75D3D7B87CBF}"/>
          </ac:spMkLst>
        </pc:spChg>
        <pc:spChg chg="add del">
          <ac:chgData name="Prathyusha Anireddy" userId="92dc2bebae24a966" providerId="LiveId" clId="{A94E9897-4704-4903-821B-985D50196A2B}" dt="2022-12-05T23:10:33.410" v="1217" actId="26606"/>
          <ac:spMkLst>
            <pc:docMk/>
            <pc:sldMk cId="2913537052" sldId="257"/>
            <ac:spMk id="7200" creationId="{E6BEB482-6CE7-4D6C-AC19-BDA464730899}"/>
          </ac:spMkLst>
        </pc:spChg>
        <pc:spChg chg="add del">
          <ac:chgData name="Prathyusha Anireddy" userId="92dc2bebae24a966" providerId="LiveId" clId="{A94E9897-4704-4903-821B-985D50196A2B}" dt="2022-12-05T23:10:55.610" v="1222" actId="26606"/>
          <ac:spMkLst>
            <pc:docMk/>
            <pc:sldMk cId="2913537052" sldId="257"/>
            <ac:spMk id="7201" creationId="{E6BEB482-6CE7-4D6C-AC19-BDA464730899}"/>
          </ac:spMkLst>
        </pc:spChg>
        <pc:spChg chg="add del">
          <ac:chgData name="Prathyusha Anireddy" userId="92dc2bebae24a966" providerId="LiveId" clId="{A94E9897-4704-4903-821B-985D50196A2B}" dt="2022-12-05T23:10:33.410" v="1217" actId="26606"/>
          <ac:spMkLst>
            <pc:docMk/>
            <pc:sldMk cId="2913537052" sldId="257"/>
            <ac:spMk id="7202" creationId="{AB948C00-58B8-4380-A1A8-49F7136B150B}"/>
          </ac:spMkLst>
        </pc:spChg>
        <pc:spChg chg="add del">
          <ac:chgData name="Prathyusha Anireddy" userId="92dc2bebae24a966" providerId="LiveId" clId="{A94E9897-4704-4903-821B-985D50196A2B}" dt="2022-12-05T23:10:33.410" v="1217" actId="26606"/>
          <ac:spMkLst>
            <pc:docMk/>
            <pc:sldMk cId="2913537052" sldId="257"/>
            <ac:spMk id="7204" creationId="{AE6D64A5-8B93-4019-9FDC-75D3D7B87CBF}"/>
          </ac:spMkLst>
        </pc:spChg>
        <pc:spChg chg="add del">
          <ac:chgData name="Prathyusha Anireddy" userId="92dc2bebae24a966" providerId="LiveId" clId="{A94E9897-4704-4903-821B-985D50196A2B}" dt="2022-12-05T23:10:55.610" v="1222" actId="26606"/>
          <ac:spMkLst>
            <pc:docMk/>
            <pc:sldMk cId="2913537052" sldId="257"/>
            <ac:spMk id="7206" creationId="{AB948C00-58B8-4380-A1A8-49F7136B150B}"/>
          </ac:spMkLst>
        </pc:spChg>
        <pc:spChg chg="add del">
          <ac:chgData name="Prathyusha Anireddy" userId="92dc2bebae24a966" providerId="LiveId" clId="{A94E9897-4704-4903-821B-985D50196A2B}" dt="2022-12-05T23:10:55.610" v="1222" actId="26606"/>
          <ac:spMkLst>
            <pc:docMk/>
            <pc:sldMk cId="2913537052" sldId="257"/>
            <ac:spMk id="7208" creationId="{AE6D64A5-8B93-4019-9FDC-75D3D7B87CBF}"/>
          </ac:spMkLst>
        </pc:spChg>
        <pc:spChg chg="add del">
          <ac:chgData name="Prathyusha Anireddy" userId="92dc2bebae24a966" providerId="LiveId" clId="{A94E9897-4704-4903-821B-985D50196A2B}" dt="2022-12-05T23:11:01.995" v="1224" actId="26606"/>
          <ac:spMkLst>
            <pc:docMk/>
            <pc:sldMk cId="2913537052" sldId="257"/>
            <ac:spMk id="7210" creationId="{45D37F4E-DDB4-456B-97E0-9937730A039F}"/>
          </ac:spMkLst>
        </pc:spChg>
        <pc:spChg chg="add del">
          <ac:chgData name="Prathyusha Anireddy" userId="92dc2bebae24a966" providerId="LiveId" clId="{A94E9897-4704-4903-821B-985D50196A2B}" dt="2022-12-05T23:11:01.995" v="1224" actId="26606"/>
          <ac:spMkLst>
            <pc:docMk/>
            <pc:sldMk cId="2913537052" sldId="257"/>
            <ac:spMk id="7211" creationId="{B2DD41CD-8F47-4F56-AD12-4E2FF7696987}"/>
          </ac:spMkLst>
        </pc:spChg>
        <pc:spChg chg="add del">
          <ac:chgData name="Prathyusha Anireddy" userId="92dc2bebae24a966" providerId="LiveId" clId="{A94E9897-4704-4903-821B-985D50196A2B}" dt="2022-12-05T23:11:32.770" v="1230" actId="26606"/>
          <ac:spMkLst>
            <pc:docMk/>
            <pc:sldMk cId="2913537052" sldId="257"/>
            <ac:spMk id="7213" creationId="{0857522E-E7E8-4B13-AAEA-3D90FD2D060F}"/>
          </ac:spMkLst>
        </pc:spChg>
        <pc:spChg chg="add del">
          <ac:chgData name="Prathyusha Anireddy" userId="92dc2bebae24a966" providerId="LiveId" clId="{A94E9897-4704-4903-821B-985D50196A2B}" dt="2022-12-05T23:11:32.770" v="1230" actId="26606"/>
          <ac:spMkLst>
            <pc:docMk/>
            <pc:sldMk cId="2913537052" sldId="257"/>
            <ac:spMk id="7214" creationId="{51A5673D-423E-4E5D-B642-77D39FECBD14}"/>
          </ac:spMkLst>
        </pc:spChg>
        <pc:spChg chg="add del">
          <ac:chgData name="Prathyusha Anireddy" userId="92dc2bebae24a966" providerId="LiveId" clId="{A94E9897-4704-4903-821B-985D50196A2B}" dt="2022-12-05T23:11:32.770" v="1230" actId="26606"/>
          <ac:spMkLst>
            <pc:docMk/>
            <pc:sldMk cId="2913537052" sldId="257"/>
            <ac:spMk id="7215" creationId="{BB08DC4E-794F-43A6-9197-15C12A7E5931}"/>
          </ac:spMkLst>
        </pc:spChg>
        <pc:spChg chg="add del">
          <ac:chgData name="Prathyusha Anireddy" userId="92dc2bebae24a966" providerId="LiveId" clId="{A94E9897-4704-4903-821B-985D50196A2B}" dt="2022-12-05T23:11:32.680" v="1229" actId="26606"/>
          <ac:spMkLst>
            <pc:docMk/>
            <pc:sldMk cId="2913537052" sldId="257"/>
            <ac:spMk id="7220" creationId="{233F6408-E1FB-40EE-933F-488D38CCC73F}"/>
          </ac:spMkLst>
        </pc:spChg>
        <pc:spChg chg="add del">
          <ac:chgData name="Prathyusha Anireddy" userId="92dc2bebae24a966" providerId="LiveId" clId="{A94E9897-4704-4903-821B-985D50196A2B}" dt="2022-12-05T23:11:32.680" v="1229" actId="26606"/>
          <ac:spMkLst>
            <pc:docMk/>
            <pc:sldMk cId="2913537052" sldId="257"/>
            <ac:spMk id="7222" creationId="{F055C0C5-567C-4C02-83F3-B427BC740697}"/>
          </ac:spMkLst>
        </pc:spChg>
        <pc:spChg chg="add del">
          <ac:chgData name="Prathyusha Anireddy" userId="92dc2bebae24a966" providerId="LiveId" clId="{A94E9897-4704-4903-821B-985D50196A2B}" dt="2022-12-05T23:11:32.680" v="1229" actId="26606"/>
          <ac:spMkLst>
            <pc:docMk/>
            <pc:sldMk cId="2913537052" sldId="257"/>
            <ac:spMk id="7224" creationId="{E48B6BD6-5DED-4B86-A4B3-D35037F68FC4}"/>
          </ac:spMkLst>
        </pc:spChg>
        <pc:spChg chg="add">
          <ac:chgData name="Prathyusha Anireddy" userId="92dc2bebae24a966" providerId="LiveId" clId="{A94E9897-4704-4903-821B-985D50196A2B}" dt="2022-12-05T23:11:32.770" v="1230" actId="26606"/>
          <ac:spMkLst>
            <pc:docMk/>
            <pc:sldMk cId="2913537052" sldId="257"/>
            <ac:spMk id="7226" creationId="{233F6408-E1FB-40EE-933F-488D38CCC73F}"/>
          </ac:spMkLst>
        </pc:spChg>
        <pc:spChg chg="add">
          <ac:chgData name="Prathyusha Anireddy" userId="92dc2bebae24a966" providerId="LiveId" clId="{A94E9897-4704-4903-821B-985D50196A2B}" dt="2022-12-05T23:11:32.770" v="1230" actId="26606"/>
          <ac:spMkLst>
            <pc:docMk/>
            <pc:sldMk cId="2913537052" sldId="257"/>
            <ac:spMk id="7227" creationId="{F055C0C5-567C-4C02-83F3-B427BC740697}"/>
          </ac:spMkLst>
        </pc:spChg>
        <pc:spChg chg="add">
          <ac:chgData name="Prathyusha Anireddy" userId="92dc2bebae24a966" providerId="LiveId" clId="{A94E9897-4704-4903-821B-985D50196A2B}" dt="2022-12-05T23:11:32.770" v="1230" actId="26606"/>
          <ac:spMkLst>
            <pc:docMk/>
            <pc:sldMk cId="2913537052" sldId="257"/>
            <ac:spMk id="7228" creationId="{E48B6BD6-5DED-4B86-A4B3-D35037F68FC4}"/>
          </ac:spMkLst>
        </pc:spChg>
        <pc:graphicFrameChg chg="add mod ord modGraphic">
          <ac:chgData name="Prathyusha Anireddy" userId="92dc2bebae24a966" providerId="LiveId" clId="{A94E9897-4704-4903-821B-985D50196A2B}" dt="2022-12-06T00:38:39.727" v="1254" actId="114"/>
          <ac:graphicFrameMkLst>
            <pc:docMk/>
            <pc:sldMk cId="2913537052" sldId="257"/>
            <ac:graphicFrameMk id="7172" creationId="{C85D848A-E2AD-E52F-EF57-8B58685595C7}"/>
          </ac:graphicFrameMkLst>
        </pc:graphicFrameChg>
        <pc:picChg chg="add del mod">
          <ac:chgData name="Prathyusha Anireddy" userId="92dc2bebae24a966" providerId="LiveId" clId="{A94E9897-4704-4903-821B-985D50196A2B}" dt="2022-12-06T01:32:29.974" v="1259"/>
          <ac:picMkLst>
            <pc:docMk/>
            <pc:sldMk cId="2913537052" sldId="257"/>
            <ac:picMk id="4" creationId="{919A294A-839A-00FE-57D6-C6C3E135B62A}"/>
          </ac:picMkLst>
        </pc:picChg>
        <pc:picChg chg="add del mod">
          <ac:chgData name="Prathyusha Anireddy" userId="92dc2bebae24a966" providerId="LiveId" clId="{A94E9897-4704-4903-821B-985D50196A2B}" dt="2022-12-06T01:41:37.301" v="1272"/>
          <ac:picMkLst>
            <pc:docMk/>
            <pc:sldMk cId="2913537052" sldId="257"/>
            <ac:picMk id="20" creationId="{622F672D-44EC-A0FA-3F71-C2EDD0A9F6E5}"/>
          </ac:picMkLst>
        </pc:picChg>
        <pc:picChg chg="add mod">
          <ac:chgData name="Prathyusha Anireddy" userId="92dc2bebae24a966" providerId="LiveId" clId="{A94E9897-4704-4903-821B-985D50196A2B}" dt="2022-12-06T01:42:38.734" v="1274"/>
          <ac:picMkLst>
            <pc:docMk/>
            <pc:sldMk cId="2913537052" sldId="257"/>
            <ac:picMk id="24" creationId="{2A4D2614-BB30-AF97-BE41-017E9EFF8F98}"/>
          </ac:picMkLst>
        </pc:picChg>
        <pc:picChg chg="add mod">
          <ac:chgData name="Prathyusha Anireddy" userId="92dc2bebae24a966" providerId="LiveId" clId="{A94E9897-4704-4903-821B-985D50196A2B}" dt="2022-12-05T23:11:32.770" v="1230" actId="26606"/>
          <ac:picMkLst>
            <pc:docMk/>
            <pc:sldMk cId="2913537052" sldId="257"/>
            <ac:picMk id="7170" creationId="{F4530472-09E4-3355-15B7-137329EB1CFF}"/>
          </ac:picMkLst>
        </pc:picChg>
        <pc:cxnChg chg="add del">
          <ac:chgData name="Prathyusha Anireddy" userId="92dc2bebae24a966" providerId="LiveId" clId="{A94E9897-4704-4903-821B-985D50196A2B}" dt="2022-12-05T22:11:56.787" v="646" actId="26606"/>
          <ac:cxnSpMkLst>
            <pc:docMk/>
            <pc:sldMk cId="2913537052" sldId="257"/>
            <ac:cxnSpMk id="7179" creationId="{CE272F12-AF86-441A-BC1B-C014BBBF85B5}"/>
          </ac:cxnSpMkLst>
        </pc:cxnChg>
        <pc:cxnChg chg="add del">
          <ac:chgData name="Prathyusha Anireddy" userId="92dc2bebae24a966" providerId="LiveId" clId="{A94E9897-4704-4903-821B-985D50196A2B}" dt="2022-12-05T22:13:09.836" v="653" actId="26606"/>
          <ac:cxnSpMkLst>
            <pc:docMk/>
            <pc:sldMk cId="2913537052" sldId="257"/>
            <ac:cxnSpMk id="7186" creationId="{CE272F12-AF86-441A-BC1B-C014BBBF85B5}"/>
          </ac:cxnSpMkLst>
        </pc:cxnChg>
      </pc:sldChg>
      <pc:sldChg chg="addSp modSp mod modTransition addAnim modAnim">
        <pc:chgData name="Prathyusha Anireddy" userId="92dc2bebae24a966" providerId="LiveId" clId="{A94E9897-4704-4903-821B-985D50196A2B}" dt="2022-12-06T01:42:52.215" v="1275"/>
        <pc:sldMkLst>
          <pc:docMk/>
          <pc:sldMk cId="1069629076" sldId="258"/>
        </pc:sldMkLst>
        <pc:spChg chg="mod">
          <ac:chgData name="Prathyusha Anireddy" userId="92dc2bebae24a966" providerId="LiveId" clId="{A94E9897-4704-4903-821B-985D50196A2B}" dt="2022-12-05T23:11:13.005" v="1226" actId="26606"/>
          <ac:spMkLst>
            <pc:docMk/>
            <pc:sldMk cId="1069629076" sldId="258"/>
            <ac:spMk id="2" creationId="{DCD18BC0-9201-B4A8-8BA6-65EDE096C1C1}"/>
          </ac:spMkLst>
        </pc:spChg>
        <pc:spChg chg="mod">
          <ac:chgData name="Prathyusha Anireddy" userId="92dc2bebae24a966" providerId="LiveId" clId="{A94E9897-4704-4903-821B-985D50196A2B}" dt="2022-12-05T23:11:13.005" v="1226" actId="26606"/>
          <ac:spMkLst>
            <pc:docMk/>
            <pc:sldMk cId="1069629076" sldId="258"/>
            <ac:spMk id="1030" creationId="{B0422F16-DF63-FAEB-6E35-CCFBDA9264FA}"/>
          </ac:spMkLst>
        </pc:spChg>
        <pc:spChg chg="add">
          <ac:chgData name="Prathyusha Anireddy" userId="92dc2bebae24a966" providerId="LiveId" clId="{A94E9897-4704-4903-821B-985D50196A2B}" dt="2022-12-05T23:11:13.005" v="1226" actId="26606"/>
          <ac:spMkLst>
            <pc:docMk/>
            <pc:sldMk cId="1069629076" sldId="258"/>
            <ac:spMk id="1035" creationId="{F13C74B1-5B17-4795-BED0-7140497B445A}"/>
          </ac:spMkLst>
        </pc:spChg>
        <pc:spChg chg="add">
          <ac:chgData name="Prathyusha Anireddy" userId="92dc2bebae24a966" providerId="LiveId" clId="{A94E9897-4704-4903-821B-985D50196A2B}" dt="2022-12-05T23:11:13.005" v="1226" actId="26606"/>
          <ac:spMkLst>
            <pc:docMk/>
            <pc:sldMk cId="1069629076" sldId="258"/>
            <ac:spMk id="1037" creationId="{D4974D33-8DC5-464E-8C6D-BE58F0669C17}"/>
          </ac:spMkLst>
        </pc:spChg>
        <pc:picChg chg="add mod">
          <ac:chgData name="Prathyusha Anireddy" userId="92dc2bebae24a966" providerId="LiveId" clId="{A94E9897-4704-4903-821B-985D50196A2B}" dt="2022-12-06T01:42:52.215" v="1275"/>
          <ac:picMkLst>
            <pc:docMk/>
            <pc:sldMk cId="1069629076" sldId="258"/>
            <ac:picMk id="7" creationId="{7349AA03-DC00-F188-A874-53651C439264}"/>
          </ac:picMkLst>
        </pc:picChg>
      </pc:sldChg>
      <pc:sldChg chg="addSp delSp modSp mod modTransition modAnim">
        <pc:chgData name="Prathyusha Anireddy" userId="92dc2bebae24a966" providerId="LiveId" clId="{A94E9897-4704-4903-821B-985D50196A2B}" dt="2022-12-06T01:43:52.054" v="1278"/>
        <pc:sldMkLst>
          <pc:docMk/>
          <pc:sldMk cId="1244503726" sldId="260"/>
        </pc:sldMkLst>
        <pc:spChg chg="mod">
          <ac:chgData name="Prathyusha Anireddy" userId="92dc2bebae24a966" providerId="LiveId" clId="{A94E9897-4704-4903-821B-985D50196A2B}" dt="2022-12-06T00:48:02.458" v="1256" actId="20577"/>
          <ac:spMkLst>
            <pc:docMk/>
            <pc:sldMk cId="1244503726" sldId="260"/>
            <ac:spMk id="3" creationId="{58F5ECD9-0FFF-49C0-55D7-00B6B23C6B5C}"/>
          </ac:spMkLst>
        </pc:spChg>
        <pc:picChg chg="add del mod">
          <ac:chgData name="Prathyusha Anireddy" userId="92dc2bebae24a966" providerId="LiveId" clId="{A94E9897-4704-4903-821B-985D50196A2B}" dt="2022-12-06T01:43:17.683" v="1277"/>
          <ac:picMkLst>
            <pc:docMk/>
            <pc:sldMk cId="1244503726" sldId="260"/>
            <ac:picMk id="6" creationId="{8611B53C-760B-4287-9268-D62F69F7099B}"/>
          </ac:picMkLst>
        </pc:picChg>
        <pc:picChg chg="add mod">
          <ac:chgData name="Prathyusha Anireddy" userId="92dc2bebae24a966" providerId="LiveId" clId="{A94E9897-4704-4903-821B-985D50196A2B}" dt="2022-12-06T01:43:52.054" v="1278"/>
          <ac:picMkLst>
            <pc:docMk/>
            <pc:sldMk cId="1244503726" sldId="260"/>
            <ac:picMk id="12" creationId="{0FC45BFA-FBB9-D558-CD0D-9574A2DBE5AF}"/>
          </ac:picMkLst>
        </pc:picChg>
      </pc:sldChg>
      <pc:sldChg chg="addSp delSp modSp modTransition modAnim">
        <pc:chgData name="Prathyusha Anireddy" userId="92dc2bebae24a966" providerId="LiveId" clId="{A94E9897-4704-4903-821B-985D50196A2B}" dt="2022-12-06T01:44:09.812" v="1279"/>
        <pc:sldMkLst>
          <pc:docMk/>
          <pc:sldMk cId="2663525395" sldId="261"/>
        </pc:sldMkLst>
        <pc:picChg chg="add del mod">
          <ac:chgData name="Prathyusha Anireddy" userId="92dc2bebae24a966" providerId="LiveId" clId="{A94E9897-4704-4903-821B-985D50196A2B}" dt="2022-12-06T01:35:51.321" v="1264"/>
          <ac:picMkLst>
            <pc:docMk/>
            <pc:sldMk cId="2663525395" sldId="261"/>
            <ac:picMk id="6" creationId="{B8A474E6-021F-3A3E-E4C6-4682679D6F58}"/>
          </ac:picMkLst>
        </pc:picChg>
        <pc:picChg chg="add mod">
          <ac:chgData name="Prathyusha Anireddy" userId="92dc2bebae24a966" providerId="LiveId" clId="{A94E9897-4704-4903-821B-985D50196A2B}" dt="2022-12-06T01:44:09.812" v="1279"/>
          <ac:picMkLst>
            <pc:docMk/>
            <pc:sldMk cId="2663525395" sldId="261"/>
            <ac:picMk id="12" creationId="{3F40711C-A4B2-4FC4-A8C3-81470FA9F24F}"/>
          </ac:picMkLst>
        </pc:picChg>
      </pc:sldChg>
      <pc:sldChg chg="addSp delSp modSp mod modTransition setBg">
        <pc:chgData name="Prathyusha Anireddy" userId="92dc2bebae24a966" providerId="LiveId" clId="{A94E9897-4704-4903-821B-985D50196A2B}" dt="2022-12-06T01:41:37.301" v="1272"/>
        <pc:sldMkLst>
          <pc:docMk/>
          <pc:sldMk cId="2531737482" sldId="262"/>
        </pc:sldMkLst>
        <pc:spChg chg="mod">
          <ac:chgData name="Prathyusha Anireddy" userId="92dc2bebae24a966" providerId="LiveId" clId="{A94E9897-4704-4903-821B-985D50196A2B}" dt="2022-12-05T23:12:27.715" v="1231" actId="26606"/>
          <ac:spMkLst>
            <pc:docMk/>
            <pc:sldMk cId="2531737482" sldId="262"/>
            <ac:spMk id="2" creationId="{480233D3-ABB0-799B-6AD6-521172658A71}"/>
          </ac:spMkLst>
        </pc:spChg>
        <pc:spChg chg="mod">
          <ac:chgData name="Prathyusha Anireddy" userId="92dc2bebae24a966" providerId="LiveId" clId="{A94E9897-4704-4903-821B-985D50196A2B}" dt="2022-12-05T23:12:27.715" v="1231" actId="26606"/>
          <ac:spMkLst>
            <pc:docMk/>
            <pc:sldMk cId="2531737482" sldId="262"/>
            <ac:spMk id="3" creationId="{64C1ECF3-A79F-2FEE-D038-24A3AC9D6964}"/>
          </ac:spMkLst>
        </pc:spChg>
        <pc:spChg chg="del">
          <ac:chgData name="Prathyusha Anireddy" userId="92dc2bebae24a966" providerId="LiveId" clId="{A94E9897-4704-4903-821B-985D50196A2B}" dt="2022-12-05T23:12:27.715" v="1231" actId="26606"/>
          <ac:spMkLst>
            <pc:docMk/>
            <pc:sldMk cId="2531737482" sldId="262"/>
            <ac:spMk id="4103" creationId="{357DD0D3-F869-46D0-944C-6EC60E19E351}"/>
          </ac:spMkLst>
        </pc:spChg>
        <pc:spChg chg="add">
          <ac:chgData name="Prathyusha Anireddy" userId="92dc2bebae24a966" providerId="LiveId" clId="{A94E9897-4704-4903-821B-985D50196A2B}" dt="2022-12-05T23:12:27.715" v="1231" actId="26606"/>
          <ac:spMkLst>
            <pc:docMk/>
            <pc:sldMk cId="2531737482" sldId="262"/>
            <ac:spMk id="4108" creationId="{201CC55D-ED54-4C5C-95E6-10947BD1103B}"/>
          </ac:spMkLst>
        </pc:spChg>
        <pc:spChg chg="add">
          <ac:chgData name="Prathyusha Anireddy" userId="92dc2bebae24a966" providerId="LiveId" clId="{A94E9897-4704-4903-821B-985D50196A2B}" dt="2022-12-05T23:12:27.715" v="1231" actId="26606"/>
          <ac:spMkLst>
            <pc:docMk/>
            <pc:sldMk cId="2531737482" sldId="262"/>
            <ac:spMk id="4114" creationId="{3873B707-463F-40B0-8227-E8CC6C67EB25}"/>
          </ac:spMkLst>
        </pc:spChg>
        <pc:spChg chg="add">
          <ac:chgData name="Prathyusha Anireddy" userId="92dc2bebae24a966" providerId="LiveId" clId="{A94E9897-4704-4903-821B-985D50196A2B}" dt="2022-12-05T23:12:27.715" v="1231" actId="26606"/>
          <ac:spMkLst>
            <pc:docMk/>
            <pc:sldMk cId="2531737482" sldId="262"/>
            <ac:spMk id="4116" creationId="{C13237C8-E62C-4F0D-A318-BD6FB6C2D138}"/>
          </ac:spMkLst>
        </pc:spChg>
        <pc:spChg chg="add">
          <ac:chgData name="Prathyusha Anireddy" userId="92dc2bebae24a966" providerId="LiveId" clId="{A94E9897-4704-4903-821B-985D50196A2B}" dt="2022-12-05T23:12:27.715" v="1231" actId="26606"/>
          <ac:spMkLst>
            <pc:docMk/>
            <pc:sldMk cId="2531737482" sldId="262"/>
            <ac:spMk id="4118" creationId="{19C9EAEA-39D0-4B0E-A0EB-51E7B26740B1}"/>
          </ac:spMkLst>
        </pc:spChg>
        <pc:grpChg chg="add">
          <ac:chgData name="Prathyusha Anireddy" userId="92dc2bebae24a966" providerId="LiveId" clId="{A94E9897-4704-4903-821B-985D50196A2B}" dt="2022-12-05T23:12:27.715" v="1231" actId="26606"/>
          <ac:grpSpMkLst>
            <pc:docMk/>
            <pc:sldMk cId="2531737482" sldId="262"/>
            <ac:grpSpMk id="4110" creationId="{1DE889C7-FAD6-4397-98E2-05D503484459}"/>
          </ac:grpSpMkLst>
        </pc:grpChg>
        <pc:picChg chg="mod ord">
          <ac:chgData name="Prathyusha Anireddy" userId="92dc2bebae24a966" providerId="LiveId" clId="{A94E9897-4704-4903-821B-985D50196A2B}" dt="2022-12-05T23:12:27.715" v="1231" actId="26606"/>
          <ac:picMkLst>
            <pc:docMk/>
            <pc:sldMk cId="2531737482" sldId="262"/>
            <ac:picMk id="4098" creationId="{8F05A6AC-DCFF-2275-AD0E-70B1D0CE2F49}"/>
          </ac:picMkLst>
        </pc:picChg>
      </pc:sldChg>
      <pc:sldChg chg="modTransition">
        <pc:chgData name="Prathyusha Anireddy" userId="92dc2bebae24a966" providerId="LiveId" clId="{A94E9897-4704-4903-821B-985D50196A2B}" dt="2022-12-06T01:41:37.301" v="1272"/>
        <pc:sldMkLst>
          <pc:docMk/>
          <pc:sldMk cId="1217438178" sldId="263"/>
        </pc:sldMkLst>
      </pc:sldChg>
      <pc:sldChg chg="modTransition">
        <pc:chgData name="Prathyusha Anireddy" userId="92dc2bebae24a966" providerId="LiveId" clId="{A94E9897-4704-4903-821B-985D50196A2B}" dt="2022-12-06T01:41:37.301" v="1272"/>
        <pc:sldMkLst>
          <pc:docMk/>
          <pc:sldMk cId="689971176" sldId="264"/>
        </pc:sldMkLst>
      </pc:sldChg>
      <pc:sldChg chg="modTransition">
        <pc:chgData name="Prathyusha Anireddy" userId="92dc2bebae24a966" providerId="LiveId" clId="{A94E9897-4704-4903-821B-985D50196A2B}" dt="2022-12-06T01:41:37.301" v="1272"/>
        <pc:sldMkLst>
          <pc:docMk/>
          <pc:sldMk cId="1399112440" sldId="265"/>
        </pc:sldMkLst>
      </pc:sldChg>
      <pc:sldChg chg="addSp delSp modSp mod modTransition">
        <pc:chgData name="Prathyusha Anireddy" userId="92dc2bebae24a966" providerId="LiveId" clId="{A94E9897-4704-4903-821B-985D50196A2B}" dt="2022-12-06T01:41:37.301" v="1272"/>
        <pc:sldMkLst>
          <pc:docMk/>
          <pc:sldMk cId="4192228559" sldId="266"/>
        </pc:sldMkLst>
        <pc:spChg chg="mod">
          <ac:chgData name="Prathyusha Anireddy" userId="92dc2bebae24a966" providerId="LiveId" clId="{A94E9897-4704-4903-821B-985D50196A2B}" dt="2022-12-05T23:14:45.750" v="1233" actId="26606"/>
          <ac:spMkLst>
            <pc:docMk/>
            <pc:sldMk cId="4192228559" sldId="266"/>
            <ac:spMk id="2" creationId="{1D5091E9-B900-47B4-AB07-6022D36CCFF0}"/>
          </ac:spMkLst>
        </pc:spChg>
        <pc:spChg chg="add del">
          <ac:chgData name="Prathyusha Anireddy" userId="92dc2bebae24a966" providerId="LiveId" clId="{A94E9897-4704-4903-821B-985D50196A2B}" dt="2022-12-05T23:14:50.050" v="1236" actId="26606"/>
          <ac:spMkLst>
            <pc:docMk/>
            <pc:sldMk cId="4192228559" sldId="266"/>
            <ac:spMk id="9" creationId="{2E442304-DDBD-4F7B-8017-36BCC863FB40}"/>
          </ac:spMkLst>
        </pc:spChg>
        <pc:spChg chg="add del">
          <ac:chgData name="Prathyusha Anireddy" userId="92dc2bebae24a966" providerId="LiveId" clId="{A94E9897-4704-4903-821B-985D50196A2B}" dt="2022-12-05T23:14:50.050" v="1236" actId="26606"/>
          <ac:spMkLst>
            <pc:docMk/>
            <pc:sldMk cId="4192228559" sldId="266"/>
            <ac:spMk id="11" creationId="{5E107275-3853-46FD-A241-DE4355A42675}"/>
          </ac:spMkLst>
        </pc:spChg>
        <pc:spChg chg="add del">
          <ac:chgData name="Prathyusha Anireddy" userId="92dc2bebae24a966" providerId="LiveId" clId="{A94E9897-4704-4903-821B-985D50196A2B}" dt="2022-12-05T23:14:45.750" v="1233" actId="26606"/>
          <ac:spMkLst>
            <pc:docMk/>
            <pc:sldMk cId="4192228559" sldId="266"/>
            <ac:spMk id="17" creationId="{9228552E-C8B1-4A80-8448-0787CE0FC704}"/>
          </ac:spMkLst>
        </pc:spChg>
        <pc:spChg chg="add del">
          <ac:chgData name="Prathyusha Anireddy" userId="92dc2bebae24a966" providerId="LiveId" clId="{A94E9897-4704-4903-821B-985D50196A2B}" dt="2022-12-05T23:14:50.010" v="1235" actId="26606"/>
          <ac:spMkLst>
            <pc:docMk/>
            <pc:sldMk cId="4192228559" sldId="266"/>
            <ac:spMk id="19" creationId="{2E442304-DDBD-4F7B-8017-36BCC863FB40}"/>
          </ac:spMkLst>
        </pc:spChg>
        <pc:spChg chg="add del">
          <ac:chgData name="Prathyusha Anireddy" userId="92dc2bebae24a966" providerId="LiveId" clId="{A94E9897-4704-4903-821B-985D50196A2B}" dt="2022-12-05T23:14:50.010" v="1235" actId="26606"/>
          <ac:spMkLst>
            <pc:docMk/>
            <pc:sldMk cId="4192228559" sldId="266"/>
            <ac:spMk id="20" creationId="{5E107275-3853-46FD-A241-DE4355A42675}"/>
          </ac:spMkLst>
        </pc:spChg>
        <pc:spChg chg="add">
          <ac:chgData name="Prathyusha Anireddy" userId="92dc2bebae24a966" providerId="LiveId" clId="{A94E9897-4704-4903-821B-985D50196A2B}" dt="2022-12-05T23:14:50.050" v="1236" actId="26606"/>
          <ac:spMkLst>
            <pc:docMk/>
            <pc:sldMk cId="4192228559" sldId="266"/>
            <ac:spMk id="22" creationId="{2E442304-DDBD-4F7B-8017-36BCC863FB40}"/>
          </ac:spMkLst>
        </pc:spChg>
        <pc:spChg chg="add">
          <ac:chgData name="Prathyusha Anireddy" userId="92dc2bebae24a966" providerId="LiveId" clId="{A94E9897-4704-4903-821B-985D50196A2B}" dt="2022-12-05T23:14:50.050" v="1236" actId="26606"/>
          <ac:spMkLst>
            <pc:docMk/>
            <pc:sldMk cId="4192228559" sldId="266"/>
            <ac:spMk id="23" creationId="{5E107275-3853-46FD-A241-DE4355A42675}"/>
          </ac:spMkLst>
        </pc:spChg>
        <pc:graphicFrameChg chg="mod modGraphic">
          <ac:chgData name="Prathyusha Anireddy" userId="92dc2bebae24a966" providerId="LiveId" clId="{A94E9897-4704-4903-821B-985D50196A2B}" dt="2022-12-05T23:14:50.050" v="1236" actId="26606"/>
          <ac:graphicFrameMkLst>
            <pc:docMk/>
            <pc:sldMk cId="4192228559" sldId="266"/>
            <ac:graphicFrameMk id="5" creationId="{4010DA07-214D-8F5C-D614-1F13DF31DAEF}"/>
          </ac:graphicFrameMkLst>
        </pc:graphicFrameChg>
        <pc:picChg chg="add del">
          <ac:chgData name="Prathyusha Anireddy" userId="92dc2bebae24a966" providerId="LiveId" clId="{A94E9897-4704-4903-821B-985D50196A2B}" dt="2022-12-05T23:14:45.750" v="1233" actId="26606"/>
          <ac:picMkLst>
            <pc:docMk/>
            <pc:sldMk cId="4192228559" sldId="266"/>
            <ac:picMk id="13" creationId="{389DE673-D658-C0A0-8341-899938E0A75D}"/>
          </ac:picMkLst>
        </pc:picChg>
      </pc:sldChg>
      <pc:sldChg chg="addSp delSp modSp del mod setBg setClrOvrMap">
        <pc:chgData name="Prathyusha Anireddy" userId="92dc2bebae24a966" providerId="LiveId" clId="{A94E9897-4704-4903-821B-985D50196A2B}" dt="2022-12-05T23:05:31.026" v="1173" actId="47"/>
        <pc:sldMkLst>
          <pc:docMk/>
          <pc:sldMk cId="569764406" sldId="267"/>
        </pc:sldMkLst>
        <pc:spChg chg="mod ord">
          <ac:chgData name="Prathyusha Anireddy" userId="92dc2bebae24a966" providerId="LiveId" clId="{A94E9897-4704-4903-821B-985D50196A2B}" dt="2022-12-05T23:00:15.191" v="979" actId="26606"/>
          <ac:spMkLst>
            <pc:docMk/>
            <pc:sldMk cId="569764406" sldId="267"/>
            <ac:spMk id="2" creationId="{9D0BCCAC-81A6-D06A-F02A-8B14E63E906C}"/>
          </ac:spMkLst>
        </pc:spChg>
        <pc:spChg chg="mod ord">
          <ac:chgData name="Prathyusha Anireddy" userId="92dc2bebae24a966" providerId="LiveId" clId="{A94E9897-4704-4903-821B-985D50196A2B}" dt="2022-12-05T23:00:15.191" v="979" actId="26606"/>
          <ac:spMkLst>
            <pc:docMk/>
            <pc:sldMk cId="569764406" sldId="267"/>
            <ac:spMk id="3" creationId="{48A8D3F4-D085-0339-6E0D-6457DF200EAC}"/>
          </ac:spMkLst>
        </pc:spChg>
        <pc:spChg chg="add del">
          <ac:chgData name="Prathyusha Anireddy" userId="92dc2bebae24a966" providerId="LiveId" clId="{A94E9897-4704-4903-821B-985D50196A2B}" dt="2022-12-05T18:50:18.225" v="167" actId="26606"/>
          <ac:spMkLst>
            <pc:docMk/>
            <pc:sldMk cId="569764406" sldId="267"/>
            <ac:spMk id="6151" creationId="{D7A453D2-15D8-4403-815F-291FA16340D9}"/>
          </ac:spMkLst>
        </pc:spChg>
        <pc:spChg chg="add del">
          <ac:chgData name="Prathyusha Anireddy" userId="92dc2bebae24a966" providerId="LiveId" clId="{A94E9897-4704-4903-821B-985D50196A2B}" dt="2022-12-05T18:50:18.225" v="167" actId="26606"/>
          <ac:spMkLst>
            <pc:docMk/>
            <pc:sldMk cId="569764406" sldId="267"/>
            <ac:spMk id="6153" creationId="{8161EA6B-09CA-445B-AB0D-8DF76FA92DEF}"/>
          </ac:spMkLst>
        </pc:spChg>
        <pc:spChg chg="add del">
          <ac:chgData name="Prathyusha Anireddy" userId="92dc2bebae24a966" providerId="LiveId" clId="{A94E9897-4704-4903-821B-985D50196A2B}" dt="2022-12-05T18:50:18.225" v="167" actId="26606"/>
          <ac:spMkLst>
            <pc:docMk/>
            <pc:sldMk cId="569764406" sldId="267"/>
            <ac:spMk id="6163" creationId="{B8114C98-A349-4111-A123-E8EAB86ABE30}"/>
          </ac:spMkLst>
        </pc:spChg>
        <pc:spChg chg="add del">
          <ac:chgData name="Prathyusha Anireddy" userId="92dc2bebae24a966" providerId="LiveId" clId="{A94E9897-4704-4903-821B-985D50196A2B}" dt="2022-12-05T18:50:18.225" v="167" actId="26606"/>
          <ac:spMkLst>
            <pc:docMk/>
            <pc:sldMk cId="569764406" sldId="267"/>
            <ac:spMk id="6177" creationId="{E2D3D3F2-ABBB-4453-B1C5-1BEBF7E4DD56}"/>
          </ac:spMkLst>
        </pc:spChg>
        <pc:spChg chg="add del">
          <ac:chgData name="Prathyusha Anireddy" userId="92dc2bebae24a966" providerId="LiveId" clId="{A94E9897-4704-4903-821B-985D50196A2B}" dt="2022-12-05T18:50:20.808" v="169" actId="26606"/>
          <ac:spMkLst>
            <pc:docMk/>
            <pc:sldMk cId="569764406" sldId="267"/>
            <ac:spMk id="6185" creationId="{4038CB10-1F5C-4D54-9DF7-12586DE5B007}"/>
          </ac:spMkLst>
        </pc:spChg>
        <pc:spChg chg="add del">
          <ac:chgData name="Prathyusha Anireddy" userId="92dc2bebae24a966" providerId="LiveId" clId="{A94E9897-4704-4903-821B-985D50196A2B}" dt="2022-12-05T18:50:20.808" v="169" actId="26606"/>
          <ac:spMkLst>
            <pc:docMk/>
            <pc:sldMk cId="569764406" sldId="267"/>
            <ac:spMk id="6186" creationId="{73ED6512-6858-4552-B699-9A97FE9A4EA2}"/>
          </ac:spMkLst>
        </pc:spChg>
        <pc:spChg chg="add del">
          <ac:chgData name="Prathyusha Anireddy" userId="92dc2bebae24a966" providerId="LiveId" clId="{A94E9897-4704-4903-821B-985D50196A2B}" dt="2022-12-05T18:53:43.360" v="171" actId="26606"/>
          <ac:spMkLst>
            <pc:docMk/>
            <pc:sldMk cId="569764406" sldId="267"/>
            <ac:spMk id="6188" creationId="{9427AF5F-9A0E-42B7-A252-FD64C9885F9C}"/>
          </ac:spMkLst>
        </pc:spChg>
        <pc:spChg chg="add del">
          <ac:chgData name="Prathyusha Anireddy" userId="92dc2bebae24a966" providerId="LiveId" clId="{A94E9897-4704-4903-821B-985D50196A2B}" dt="2022-12-05T18:53:49.109" v="173" actId="26606"/>
          <ac:spMkLst>
            <pc:docMk/>
            <pc:sldMk cId="569764406" sldId="267"/>
            <ac:spMk id="6190" creationId="{F4C0B10B-D2C4-4A54-AFAD-3D27DF88BB37}"/>
          </ac:spMkLst>
        </pc:spChg>
        <pc:spChg chg="add del">
          <ac:chgData name="Prathyusha Anireddy" userId="92dc2bebae24a966" providerId="LiveId" clId="{A94E9897-4704-4903-821B-985D50196A2B}" dt="2022-12-05T18:53:50.591" v="175" actId="26606"/>
          <ac:spMkLst>
            <pc:docMk/>
            <pc:sldMk cId="569764406" sldId="267"/>
            <ac:spMk id="6194" creationId="{117AB3D3-3C9C-4DED-809A-78734805B895}"/>
          </ac:spMkLst>
        </pc:spChg>
        <pc:spChg chg="add del">
          <ac:chgData name="Prathyusha Anireddy" userId="92dc2bebae24a966" providerId="LiveId" clId="{A94E9897-4704-4903-821B-985D50196A2B}" dt="2022-12-05T18:53:50.591" v="175" actId="26606"/>
          <ac:spMkLst>
            <pc:docMk/>
            <pc:sldMk cId="569764406" sldId="267"/>
            <ac:spMk id="6195" creationId="{3A9A4357-BD1D-4622-A4FE-766E6AB8DE84}"/>
          </ac:spMkLst>
        </pc:spChg>
        <pc:spChg chg="add del">
          <ac:chgData name="Prathyusha Anireddy" userId="92dc2bebae24a966" providerId="LiveId" clId="{A94E9897-4704-4903-821B-985D50196A2B}" dt="2022-12-05T18:53:50.591" v="175" actId="26606"/>
          <ac:spMkLst>
            <pc:docMk/>
            <pc:sldMk cId="569764406" sldId="267"/>
            <ac:spMk id="6196" creationId="{E659831F-0D9A-4C63-9EBB-8435B85A440F}"/>
          </ac:spMkLst>
        </pc:spChg>
        <pc:spChg chg="add del">
          <ac:chgData name="Prathyusha Anireddy" userId="92dc2bebae24a966" providerId="LiveId" clId="{A94E9897-4704-4903-821B-985D50196A2B}" dt="2022-12-05T18:53:50.591" v="175" actId="26606"/>
          <ac:spMkLst>
            <pc:docMk/>
            <pc:sldMk cId="569764406" sldId="267"/>
            <ac:spMk id="6197" creationId="{E6995CE5-F890-4ABA-82A2-26507CE8D2A3}"/>
          </ac:spMkLst>
        </pc:spChg>
        <pc:spChg chg="add del">
          <ac:chgData name="Prathyusha Anireddy" userId="92dc2bebae24a966" providerId="LiveId" clId="{A94E9897-4704-4903-821B-985D50196A2B}" dt="2022-12-05T18:55:13.026" v="177" actId="26606"/>
          <ac:spMkLst>
            <pc:docMk/>
            <pc:sldMk cId="569764406" sldId="267"/>
            <ac:spMk id="6199" creationId="{F4C0B10B-D2C4-4A54-AFAD-3D27DF88BB37}"/>
          </ac:spMkLst>
        </pc:spChg>
        <pc:spChg chg="add del">
          <ac:chgData name="Prathyusha Anireddy" userId="92dc2bebae24a966" providerId="LiveId" clId="{A94E9897-4704-4903-821B-985D50196A2B}" dt="2022-12-05T22:59:25.965" v="959" actId="26606"/>
          <ac:spMkLst>
            <pc:docMk/>
            <pc:sldMk cId="569764406" sldId="267"/>
            <ac:spMk id="6203" creationId="{42A5316D-ED2F-4F89-B4B4-8D9240B1A348}"/>
          </ac:spMkLst>
        </pc:spChg>
        <pc:spChg chg="add del">
          <ac:chgData name="Prathyusha Anireddy" userId="92dc2bebae24a966" providerId="LiveId" clId="{A94E9897-4704-4903-821B-985D50196A2B}" dt="2022-12-05T22:59:25.965" v="959" actId="26606"/>
          <ac:spMkLst>
            <pc:docMk/>
            <pc:sldMk cId="569764406" sldId="267"/>
            <ac:spMk id="6205" creationId="{F4C0B10B-D2C4-4A54-AFAD-3D27DF88BB37}"/>
          </ac:spMkLst>
        </pc:spChg>
        <pc:spChg chg="add del">
          <ac:chgData name="Prathyusha Anireddy" userId="92dc2bebae24a966" providerId="LiveId" clId="{A94E9897-4704-4903-821B-985D50196A2B}" dt="2022-12-05T22:59:20.470" v="952" actId="26606"/>
          <ac:spMkLst>
            <pc:docMk/>
            <pc:sldMk cId="569764406" sldId="267"/>
            <ac:spMk id="6212" creationId="{BB7169B8-2507-43F4-A148-FA791CD9C678}"/>
          </ac:spMkLst>
        </pc:spChg>
        <pc:spChg chg="add del">
          <ac:chgData name="Prathyusha Anireddy" userId="92dc2bebae24a966" providerId="LiveId" clId="{A94E9897-4704-4903-821B-985D50196A2B}" dt="2022-12-05T22:59:22.513" v="954" actId="26606"/>
          <ac:spMkLst>
            <pc:docMk/>
            <pc:sldMk cId="569764406" sldId="267"/>
            <ac:spMk id="6221" creationId="{73C994B4-9721-4148-9EEC-6793CECDE8DD}"/>
          </ac:spMkLst>
        </pc:spChg>
        <pc:spChg chg="add del">
          <ac:chgData name="Prathyusha Anireddy" userId="92dc2bebae24a966" providerId="LiveId" clId="{A94E9897-4704-4903-821B-985D50196A2B}" dt="2022-12-05T22:59:22.513" v="954" actId="26606"/>
          <ac:spMkLst>
            <pc:docMk/>
            <pc:sldMk cId="569764406" sldId="267"/>
            <ac:spMk id="6223" creationId="{F9D95E49-763A-4886-B038-82F734740554}"/>
          </ac:spMkLst>
        </pc:spChg>
        <pc:spChg chg="add del">
          <ac:chgData name="Prathyusha Anireddy" userId="92dc2bebae24a966" providerId="LiveId" clId="{A94E9897-4704-4903-821B-985D50196A2B}" dt="2022-12-05T22:59:22.513" v="954" actId="26606"/>
          <ac:spMkLst>
            <pc:docMk/>
            <pc:sldMk cId="569764406" sldId="267"/>
            <ac:spMk id="6224" creationId="{99B60357-232D-4489-8786-BF4E4F74BA76}"/>
          </ac:spMkLst>
        </pc:spChg>
        <pc:spChg chg="add del">
          <ac:chgData name="Prathyusha Anireddy" userId="92dc2bebae24a966" providerId="LiveId" clId="{A94E9897-4704-4903-821B-985D50196A2B}" dt="2022-12-05T22:59:22.513" v="954" actId="26606"/>
          <ac:spMkLst>
            <pc:docMk/>
            <pc:sldMk cId="569764406" sldId="267"/>
            <ac:spMk id="6225" creationId="{28928A89-D0B3-42AC-80FB-CA7D445693CB}"/>
          </ac:spMkLst>
        </pc:spChg>
        <pc:spChg chg="add del">
          <ac:chgData name="Prathyusha Anireddy" userId="92dc2bebae24a966" providerId="LiveId" clId="{A94E9897-4704-4903-821B-985D50196A2B}" dt="2022-12-05T22:59:25.273" v="956" actId="26606"/>
          <ac:spMkLst>
            <pc:docMk/>
            <pc:sldMk cId="569764406" sldId="267"/>
            <ac:spMk id="6227" creationId="{4038CB10-1F5C-4D54-9DF7-12586DE5B007}"/>
          </ac:spMkLst>
        </pc:spChg>
        <pc:spChg chg="add del">
          <ac:chgData name="Prathyusha Anireddy" userId="92dc2bebae24a966" providerId="LiveId" clId="{A94E9897-4704-4903-821B-985D50196A2B}" dt="2022-12-05T22:59:25.273" v="956" actId="26606"/>
          <ac:spMkLst>
            <pc:docMk/>
            <pc:sldMk cId="569764406" sldId="267"/>
            <ac:spMk id="6228" creationId="{73ED6512-6858-4552-B699-9A97FE9A4EA2}"/>
          </ac:spMkLst>
        </pc:spChg>
        <pc:spChg chg="add del">
          <ac:chgData name="Prathyusha Anireddy" userId="92dc2bebae24a966" providerId="LiveId" clId="{A94E9897-4704-4903-821B-985D50196A2B}" dt="2022-12-05T22:59:25.945" v="958" actId="26606"/>
          <ac:spMkLst>
            <pc:docMk/>
            <pc:sldMk cId="569764406" sldId="267"/>
            <ac:spMk id="6230" creationId="{FF9B822F-893E-44C8-963C-64F50ACECBB2}"/>
          </ac:spMkLst>
        </pc:spChg>
        <pc:spChg chg="add del">
          <ac:chgData name="Prathyusha Anireddy" userId="92dc2bebae24a966" providerId="LiveId" clId="{A94E9897-4704-4903-821B-985D50196A2B}" dt="2022-12-05T22:59:25.945" v="958" actId="26606"/>
          <ac:spMkLst>
            <pc:docMk/>
            <pc:sldMk cId="569764406" sldId="267"/>
            <ac:spMk id="6231" creationId="{EBF87945-A001-489F-9D9B-7D9435F0B9CA}"/>
          </ac:spMkLst>
        </pc:spChg>
        <pc:spChg chg="add del">
          <ac:chgData name="Prathyusha Anireddy" userId="92dc2bebae24a966" providerId="LiveId" clId="{A94E9897-4704-4903-821B-985D50196A2B}" dt="2022-12-05T23:00:15.191" v="979" actId="26606"/>
          <ac:spMkLst>
            <pc:docMk/>
            <pc:sldMk cId="569764406" sldId="267"/>
            <ac:spMk id="6233" creationId="{BB7169B8-2507-43F4-A148-FA791CD9C678}"/>
          </ac:spMkLst>
        </pc:spChg>
        <pc:spChg chg="add del">
          <ac:chgData name="Prathyusha Anireddy" userId="92dc2bebae24a966" providerId="LiveId" clId="{A94E9897-4704-4903-821B-985D50196A2B}" dt="2022-12-05T23:00:15.165" v="978" actId="26606"/>
          <ac:spMkLst>
            <pc:docMk/>
            <pc:sldMk cId="569764406" sldId="267"/>
            <ac:spMk id="6240" creationId="{4038CB10-1F5C-4D54-9DF7-12586DE5B007}"/>
          </ac:spMkLst>
        </pc:spChg>
        <pc:spChg chg="add del">
          <ac:chgData name="Prathyusha Anireddy" userId="92dc2bebae24a966" providerId="LiveId" clId="{A94E9897-4704-4903-821B-985D50196A2B}" dt="2022-12-05T23:00:15.165" v="978" actId="26606"/>
          <ac:spMkLst>
            <pc:docMk/>
            <pc:sldMk cId="569764406" sldId="267"/>
            <ac:spMk id="6242" creationId="{73ED6512-6858-4552-B699-9A97FE9A4EA2}"/>
          </ac:spMkLst>
        </pc:spChg>
        <pc:spChg chg="add">
          <ac:chgData name="Prathyusha Anireddy" userId="92dc2bebae24a966" providerId="LiveId" clId="{A94E9897-4704-4903-821B-985D50196A2B}" dt="2022-12-05T23:00:15.191" v="979" actId="26606"/>
          <ac:spMkLst>
            <pc:docMk/>
            <pc:sldMk cId="569764406" sldId="267"/>
            <ac:spMk id="6251" creationId="{D7A453D2-15D8-4403-815F-291FA16340D9}"/>
          </ac:spMkLst>
        </pc:spChg>
        <pc:spChg chg="add">
          <ac:chgData name="Prathyusha Anireddy" userId="92dc2bebae24a966" providerId="LiveId" clId="{A94E9897-4704-4903-821B-985D50196A2B}" dt="2022-12-05T23:00:15.191" v="979" actId="26606"/>
          <ac:spMkLst>
            <pc:docMk/>
            <pc:sldMk cId="569764406" sldId="267"/>
            <ac:spMk id="6252" creationId="{B8114C98-A349-4111-A123-E8EAB86ABE30}"/>
          </ac:spMkLst>
        </pc:spChg>
        <pc:spChg chg="add">
          <ac:chgData name="Prathyusha Anireddy" userId="92dc2bebae24a966" providerId="LiveId" clId="{A94E9897-4704-4903-821B-985D50196A2B}" dt="2022-12-05T23:00:15.191" v="979" actId="26606"/>
          <ac:spMkLst>
            <pc:docMk/>
            <pc:sldMk cId="569764406" sldId="267"/>
            <ac:spMk id="6253" creationId="{8161EA6B-09CA-445B-AB0D-8DF76FA92DEF}"/>
          </ac:spMkLst>
        </pc:spChg>
        <pc:spChg chg="add">
          <ac:chgData name="Prathyusha Anireddy" userId="92dc2bebae24a966" providerId="LiveId" clId="{A94E9897-4704-4903-821B-985D50196A2B}" dt="2022-12-05T23:00:15.191" v="979" actId="26606"/>
          <ac:spMkLst>
            <pc:docMk/>
            <pc:sldMk cId="569764406" sldId="267"/>
            <ac:spMk id="6266" creationId="{E2D3D3F2-ABBB-4453-B1C5-1BEBF7E4DD56}"/>
          </ac:spMkLst>
        </pc:spChg>
        <pc:grpChg chg="add del">
          <ac:chgData name="Prathyusha Anireddy" userId="92dc2bebae24a966" providerId="LiveId" clId="{A94E9897-4704-4903-821B-985D50196A2B}" dt="2022-12-05T18:50:18.225" v="167" actId="26606"/>
          <ac:grpSpMkLst>
            <pc:docMk/>
            <pc:sldMk cId="569764406" sldId="267"/>
            <ac:grpSpMk id="6155" creationId="{1EA1DAFF-CECA-492F-BFA1-22C64956B8D9}"/>
          </ac:grpSpMkLst>
        </pc:grpChg>
        <pc:grpChg chg="add del">
          <ac:chgData name="Prathyusha Anireddy" userId="92dc2bebae24a966" providerId="LiveId" clId="{A94E9897-4704-4903-821B-985D50196A2B}" dt="2022-12-05T18:50:18.225" v="167" actId="26606"/>
          <ac:grpSpMkLst>
            <pc:docMk/>
            <pc:sldMk cId="569764406" sldId="267"/>
            <ac:grpSpMk id="6165" creationId="{670FB431-AE18-414D-92F4-1D12D1991152}"/>
          </ac:grpSpMkLst>
        </pc:grpChg>
        <pc:grpChg chg="add del">
          <ac:chgData name="Prathyusha Anireddy" userId="92dc2bebae24a966" providerId="LiveId" clId="{A94E9897-4704-4903-821B-985D50196A2B}" dt="2022-12-05T18:50:18.225" v="167" actId="26606"/>
          <ac:grpSpMkLst>
            <pc:docMk/>
            <pc:sldMk cId="569764406" sldId="267"/>
            <ac:grpSpMk id="6171" creationId="{AF19A774-30A5-488B-9BAF-629C6440294E}"/>
          </ac:grpSpMkLst>
        </pc:grpChg>
        <pc:grpChg chg="add del">
          <ac:chgData name="Prathyusha Anireddy" userId="92dc2bebae24a966" providerId="LiveId" clId="{A94E9897-4704-4903-821B-985D50196A2B}" dt="2022-12-05T18:50:18.225" v="167" actId="26606"/>
          <ac:grpSpMkLst>
            <pc:docMk/>
            <pc:sldMk cId="569764406" sldId="267"/>
            <ac:grpSpMk id="6179" creationId="{8214E4A5-A0D2-42C4-8D14-D2A7E495F041}"/>
          </ac:grpSpMkLst>
        </pc:grpChg>
        <pc:grpChg chg="add del">
          <ac:chgData name="Prathyusha Anireddy" userId="92dc2bebae24a966" providerId="LiveId" clId="{A94E9897-4704-4903-821B-985D50196A2B}" dt="2022-12-05T18:53:49.109" v="173" actId="26606"/>
          <ac:grpSpMkLst>
            <pc:docMk/>
            <pc:sldMk cId="569764406" sldId="267"/>
            <ac:grpSpMk id="6191" creationId="{B6BADB90-C74B-40D6-86DC-503F65FCE8DC}"/>
          </ac:grpSpMkLst>
        </pc:grpChg>
        <pc:grpChg chg="add del">
          <ac:chgData name="Prathyusha Anireddy" userId="92dc2bebae24a966" providerId="LiveId" clId="{A94E9897-4704-4903-821B-985D50196A2B}" dt="2022-12-05T18:55:13.026" v="177" actId="26606"/>
          <ac:grpSpMkLst>
            <pc:docMk/>
            <pc:sldMk cId="569764406" sldId="267"/>
            <ac:grpSpMk id="6200" creationId="{B6BADB90-C74B-40D6-86DC-503F65FCE8DC}"/>
          </ac:grpSpMkLst>
        </pc:grpChg>
        <pc:grpChg chg="add del">
          <ac:chgData name="Prathyusha Anireddy" userId="92dc2bebae24a966" providerId="LiveId" clId="{A94E9897-4704-4903-821B-985D50196A2B}" dt="2022-12-05T22:59:25.965" v="959" actId="26606"/>
          <ac:grpSpMkLst>
            <pc:docMk/>
            <pc:sldMk cId="569764406" sldId="267"/>
            <ac:grpSpMk id="6206" creationId="{B6BADB90-C74B-40D6-86DC-503F65FCE8DC}"/>
          </ac:grpSpMkLst>
        </pc:grpChg>
        <pc:grpChg chg="add del">
          <ac:chgData name="Prathyusha Anireddy" userId="92dc2bebae24a966" providerId="LiveId" clId="{A94E9897-4704-4903-821B-985D50196A2B}" dt="2022-12-05T22:59:20.470" v="952" actId="26606"/>
          <ac:grpSpMkLst>
            <pc:docMk/>
            <pc:sldMk cId="569764406" sldId="267"/>
            <ac:grpSpMk id="6216" creationId="{15575A9B-DBF3-42FB-B0CA-CF2CC74D4552}"/>
          </ac:grpSpMkLst>
        </pc:grpChg>
        <pc:grpChg chg="add del">
          <ac:chgData name="Prathyusha Anireddy" userId="92dc2bebae24a966" providerId="LiveId" clId="{A94E9897-4704-4903-821B-985D50196A2B}" dt="2022-12-05T23:00:15.191" v="979" actId="26606"/>
          <ac:grpSpMkLst>
            <pc:docMk/>
            <pc:sldMk cId="569764406" sldId="267"/>
            <ac:grpSpMk id="6235" creationId="{15575A9B-DBF3-42FB-B0CA-CF2CC74D4552}"/>
          </ac:grpSpMkLst>
        </pc:grpChg>
        <pc:grpChg chg="add">
          <ac:chgData name="Prathyusha Anireddy" userId="92dc2bebae24a966" providerId="LiveId" clId="{A94E9897-4704-4903-821B-985D50196A2B}" dt="2022-12-05T23:00:15.191" v="979" actId="26606"/>
          <ac:grpSpMkLst>
            <pc:docMk/>
            <pc:sldMk cId="569764406" sldId="267"/>
            <ac:grpSpMk id="6244" creationId="{1EA1DAFF-CECA-492F-BFA1-22C64956B8D9}"/>
          </ac:grpSpMkLst>
        </pc:grpChg>
        <pc:grpChg chg="add">
          <ac:chgData name="Prathyusha Anireddy" userId="92dc2bebae24a966" providerId="LiveId" clId="{A94E9897-4704-4903-821B-985D50196A2B}" dt="2022-12-05T23:00:15.191" v="979" actId="26606"/>
          <ac:grpSpMkLst>
            <pc:docMk/>
            <pc:sldMk cId="569764406" sldId="267"/>
            <ac:grpSpMk id="6254" creationId="{670FB431-AE18-414D-92F4-1D12D1991152}"/>
          </ac:grpSpMkLst>
        </pc:grpChg>
        <pc:grpChg chg="add">
          <ac:chgData name="Prathyusha Anireddy" userId="92dc2bebae24a966" providerId="LiveId" clId="{A94E9897-4704-4903-821B-985D50196A2B}" dt="2022-12-05T23:00:15.191" v="979" actId="26606"/>
          <ac:grpSpMkLst>
            <pc:docMk/>
            <pc:sldMk cId="569764406" sldId="267"/>
            <ac:grpSpMk id="6260" creationId="{AF19A774-30A5-488B-9BAF-629C6440294E}"/>
          </ac:grpSpMkLst>
        </pc:grpChg>
        <pc:grpChg chg="add">
          <ac:chgData name="Prathyusha Anireddy" userId="92dc2bebae24a966" providerId="LiveId" clId="{A94E9897-4704-4903-821B-985D50196A2B}" dt="2022-12-05T23:00:15.191" v="979" actId="26606"/>
          <ac:grpSpMkLst>
            <pc:docMk/>
            <pc:sldMk cId="569764406" sldId="267"/>
            <ac:grpSpMk id="6268" creationId="{8214E4A5-A0D2-42C4-8D14-D2A7E495F041}"/>
          </ac:grpSpMkLst>
        </pc:grpChg>
        <pc:picChg chg="add mod ord">
          <ac:chgData name="Prathyusha Anireddy" userId="92dc2bebae24a966" providerId="LiveId" clId="{A94E9897-4704-4903-821B-985D50196A2B}" dt="2022-12-05T23:00:15.191" v="979" actId="26606"/>
          <ac:picMkLst>
            <pc:docMk/>
            <pc:sldMk cId="569764406" sldId="267"/>
            <ac:picMk id="6146" creationId="{35BCAAE8-580E-9956-404E-CF19EF63B6C5}"/>
          </ac:picMkLst>
        </pc:picChg>
        <pc:cxnChg chg="add del">
          <ac:chgData name="Prathyusha Anireddy" userId="92dc2bebae24a966" providerId="LiveId" clId="{A94E9897-4704-4903-821B-985D50196A2B}" dt="2022-12-05T22:59:20.470" v="952" actId="26606"/>
          <ac:cxnSpMkLst>
            <pc:docMk/>
            <pc:sldMk cId="569764406" sldId="267"/>
            <ac:cxnSpMk id="6214" creationId="{C49DA8F6-BCC1-4447-B54C-57856834B94B}"/>
          </ac:cxnSpMkLst>
        </pc:cxnChg>
        <pc:cxnChg chg="add del">
          <ac:chgData name="Prathyusha Anireddy" userId="92dc2bebae24a966" providerId="LiveId" clId="{A94E9897-4704-4903-821B-985D50196A2B}" dt="2022-12-05T22:59:22.513" v="954" actId="26606"/>
          <ac:cxnSpMkLst>
            <pc:docMk/>
            <pc:sldMk cId="569764406" sldId="267"/>
            <ac:cxnSpMk id="6220" creationId="{F085D7B9-E066-4923-8CB7-294BF306296A}"/>
          </ac:cxnSpMkLst>
        </pc:cxnChg>
        <pc:cxnChg chg="add del">
          <ac:chgData name="Prathyusha Anireddy" userId="92dc2bebae24a966" providerId="LiveId" clId="{A94E9897-4704-4903-821B-985D50196A2B}" dt="2022-12-05T22:59:22.513" v="954" actId="26606"/>
          <ac:cxnSpMkLst>
            <pc:docMk/>
            <pc:sldMk cId="569764406" sldId="267"/>
            <ac:cxnSpMk id="6222" creationId="{25443840-A796-4C43-8DC1-1B738EFEC522}"/>
          </ac:cxnSpMkLst>
        </pc:cxnChg>
        <pc:cxnChg chg="add del">
          <ac:chgData name="Prathyusha Anireddy" userId="92dc2bebae24a966" providerId="LiveId" clId="{A94E9897-4704-4903-821B-985D50196A2B}" dt="2022-12-05T23:00:15.191" v="979" actId="26606"/>
          <ac:cxnSpMkLst>
            <pc:docMk/>
            <pc:sldMk cId="569764406" sldId="267"/>
            <ac:cxnSpMk id="6234" creationId="{C49DA8F6-BCC1-4447-B54C-57856834B94B}"/>
          </ac:cxnSpMkLst>
        </pc:cxnChg>
      </pc:sldChg>
      <pc:sldChg chg="modTransition">
        <pc:chgData name="Prathyusha Anireddy" userId="92dc2bebae24a966" providerId="LiveId" clId="{A94E9897-4704-4903-821B-985D50196A2B}" dt="2022-12-06T01:41:37.301" v="1272"/>
        <pc:sldMkLst>
          <pc:docMk/>
          <pc:sldMk cId="3214621219" sldId="268"/>
        </pc:sldMkLst>
      </pc:sldChg>
      <pc:sldChg chg="modTransition">
        <pc:chgData name="Prathyusha Anireddy" userId="92dc2bebae24a966" providerId="LiveId" clId="{A94E9897-4704-4903-821B-985D50196A2B}" dt="2022-12-06T01:41:37.301" v="1272"/>
        <pc:sldMkLst>
          <pc:docMk/>
          <pc:sldMk cId="2814095623" sldId="269"/>
        </pc:sldMkLst>
      </pc:sldChg>
      <pc:sldChg chg="modSp new mod ord modTransition">
        <pc:chgData name="Prathyusha Anireddy" userId="92dc2bebae24a966" providerId="LiveId" clId="{A94E9897-4704-4903-821B-985D50196A2B}" dt="2022-12-06T01:41:37.301" v="1272"/>
        <pc:sldMkLst>
          <pc:docMk/>
          <pc:sldMk cId="4055812111" sldId="270"/>
        </pc:sldMkLst>
        <pc:spChg chg="mod">
          <ac:chgData name="Prathyusha Anireddy" userId="92dc2bebae24a966" providerId="LiveId" clId="{A94E9897-4704-4903-821B-985D50196A2B}" dt="2022-12-05T04:23:49.846" v="14" actId="20577"/>
          <ac:spMkLst>
            <pc:docMk/>
            <pc:sldMk cId="4055812111" sldId="270"/>
            <ac:spMk id="2" creationId="{C4080E9D-115D-F882-51C2-228ABAA150B5}"/>
          </ac:spMkLst>
        </pc:spChg>
        <pc:spChg chg="mod">
          <ac:chgData name="Prathyusha Anireddy" userId="92dc2bebae24a966" providerId="LiveId" clId="{A94E9897-4704-4903-821B-985D50196A2B}" dt="2022-12-05T07:14:21.233" v="123" actId="20577"/>
          <ac:spMkLst>
            <pc:docMk/>
            <pc:sldMk cId="4055812111" sldId="270"/>
            <ac:spMk id="3" creationId="{AF7E7081-72F4-2A5A-2D62-3AB02EA6A0E8}"/>
          </ac:spMkLst>
        </pc:spChg>
      </pc:sldChg>
      <pc:sldChg chg="addSp delSp modSp new mod modTransition setBg setClrOvrMap">
        <pc:chgData name="Prathyusha Anireddy" userId="92dc2bebae24a966" providerId="LiveId" clId="{A94E9897-4704-4903-821B-985D50196A2B}" dt="2022-12-06T01:41:37.301" v="1272"/>
        <pc:sldMkLst>
          <pc:docMk/>
          <pc:sldMk cId="1367205061" sldId="271"/>
        </pc:sldMkLst>
        <pc:spChg chg="del">
          <ac:chgData name="Prathyusha Anireddy" userId="92dc2bebae24a966" providerId="LiveId" clId="{A94E9897-4704-4903-821B-985D50196A2B}" dt="2022-12-05T05:40:00.926" v="44" actId="26606"/>
          <ac:spMkLst>
            <pc:docMk/>
            <pc:sldMk cId="1367205061" sldId="271"/>
            <ac:spMk id="2" creationId="{09A8FD82-958F-DA8D-ACCB-618FD6505A5A}"/>
          </ac:spMkLst>
        </pc:spChg>
        <pc:spChg chg="del">
          <ac:chgData name="Prathyusha Anireddy" userId="92dc2bebae24a966" providerId="LiveId" clId="{A94E9897-4704-4903-821B-985D50196A2B}" dt="2022-12-05T05:39:54.435" v="43" actId="22"/>
          <ac:spMkLst>
            <pc:docMk/>
            <pc:sldMk cId="1367205061" sldId="271"/>
            <ac:spMk id="3" creationId="{1DD94EED-3EA0-A3B1-A479-885B56A40567}"/>
          </ac:spMkLst>
        </pc:spChg>
        <pc:spChg chg="add">
          <ac:chgData name="Prathyusha Anireddy" userId="92dc2bebae24a966" providerId="LiveId" clId="{A94E9897-4704-4903-821B-985D50196A2B}" dt="2022-12-05T05:40:00.926" v="44" actId="26606"/>
          <ac:spMkLst>
            <pc:docMk/>
            <pc:sldMk cId="1367205061" sldId="271"/>
            <ac:spMk id="10" creationId="{F3060C83-F051-4F0E-ABAD-AA0DFC48B218}"/>
          </ac:spMkLst>
        </pc:spChg>
        <pc:spChg chg="add">
          <ac:chgData name="Prathyusha Anireddy" userId="92dc2bebae24a966" providerId="LiveId" clId="{A94E9897-4704-4903-821B-985D50196A2B}" dt="2022-12-05T05:40:00.926" v="44" actId="26606"/>
          <ac:spMkLst>
            <pc:docMk/>
            <pc:sldMk cId="1367205061" sldId="271"/>
            <ac:spMk id="12" creationId="{83C98ABE-055B-441F-B07E-44F97F083C39}"/>
          </ac:spMkLst>
        </pc:spChg>
        <pc:spChg chg="add">
          <ac:chgData name="Prathyusha Anireddy" userId="92dc2bebae24a966" providerId="LiveId" clId="{A94E9897-4704-4903-821B-985D50196A2B}" dt="2022-12-05T05:40:00.926" v="44" actId="26606"/>
          <ac:spMkLst>
            <pc:docMk/>
            <pc:sldMk cId="1367205061" sldId="271"/>
            <ac:spMk id="14" creationId="{29FDB030-9B49-4CED-8CCD-4D99382388AC}"/>
          </ac:spMkLst>
        </pc:spChg>
        <pc:spChg chg="add">
          <ac:chgData name="Prathyusha Anireddy" userId="92dc2bebae24a966" providerId="LiveId" clId="{A94E9897-4704-4903-821B-985D50196A2B}" dt="2022-12-05T05:40:00.926" v="44" actId="26606"/>
          <ac:spMkLst>
            <pc:docMk/>
            <pc:sldMk cId="1367205061" sldId="271"/>
            <ac:spMk id="16" creationId="{3783CA14-24A1-485C-8B30-D6A5D87987AD}"/>
          </ac:spMkLst>
        </pc:spChg>
        <pc:spChg chg="add">
          <ac:chgData name="Prathyusha Anireddy" userId="92dc2bebae24a966" providerId="LiveId" clId="{A94E9897-4704-4903-821B-985D50196A2B}" dt="2022-12-05T05:40:00.926" v="44" actId="26606"/>
          <ac:spMkLst>
            <pc:docMk/>
            <pc:sldMk cId="1367205061" sldId="271"/>
            <ac:spMk id="18" creationId="{9A97C86A-04D6-40F7-AE84-31AB43E6A846}"/>
          </ac:spMkLst>
        </pc:spChg>
        <pc:spChg chg="add">
          <ac:chgData name="Prathyusha Anireddy" userId="92dc2bebae24a966" providerId="LiveId" clId="{A94E9897-4704-4903-821B-985D50196A2B}" dt="2022-12-05T05:40:00.926" v="44" actId="26606"/>
          <ac:spMkLst>
            <pc:docMk/>
            <pc:sldMk cId="1367205061" sldId="271"/>
            <ac:spMk id="20" creationId="{FF9F2414-84E8-453E-B1F3-389FDE8192D9}"/>
          </ac:spMkLst>
        </pc:spChg>
        <pc:spChg chg="add">
          <ac:chgData name="Prathyusha Anireddy" userId="92dc2bebae24a966" providerId="LiveId" clId="{A94E9897-4704-4903-821B-985D50196A2B}" dt="2022-12-05T05:40:00.926" v="44" actId="26606"/>
          <ac:spMkLst>
            <pc:docMk/>
            <pc:sldMk cId="1367205061" sldId="271"/>
            <ac:spMk id="22" creationId="{3ECA69A1-7536-43AC-85EF-C7106179F5ED}"/>
          </ac:spMkLst>
        </pc:spChg>
        <pc:picChg chg="add mod ord">
          <ac:chgData name="Prathyusha Anireddy" userId="92dc2bebae24a966" providerId="LiveId" clId="{A94E9897-4704-4903-821B-985D50196A2B}" dt="2022-12-05T05:40:00.926" v="44" actId="26606"/>
          <ac:picMkLst>
            <pc:docMk/>
            <pc:sldMk cId="1367205061" sldId="271"/>
            <ac:picMk id="5" creationId="{9B3BCA64-F5F6-B1E5-0EC6-DDA9AD21AEFD}"/>
          </ac:picMkLst>
        </pc:picChg>
      </pc:sldChg>
      <pc:sldChg chg="addSp delSp modSp new mod modTransition setBg setClrOvrMap">
        <pc:chgData name="Prathyusha Anireddy" userId="92dc2bebae24a966" providerId="LiveId" clId="{A94E9897-4704-4903-821B-985D50196A2B}" dt="2022-12-06T01:41:37.301" v="1272"/>
        <pc:sldMkLst>
          <pc:docMk/>
          <pc:sldMk cId="954977603" sldId="272"/>
        </pc:sldMkLst>
        <pc:spChg chg="del">
          <ac:chgData name="Prathyusha Anireddy" userId="92dc2bebae24a966" providerId="LiveId" clId="{A94E9897-4704-4903-821B-985D50196A2B}" dt="2022-12-05T05:40:30.158" v="47" actId="26606"/>
          <ac:spMkLst>
            <pc:docMk/>
            <pc:sldMk cId="954977603" sldId="272"/>
            <ac:spMk id="2" creationId="{B5CCFB9C-01B8-AE15-E57C-58D390ED4168}"/>
          </ac:spMkLst>
        </pc:spChg>
        <pc:spChg chg="del">
          <ac:chgData name="Prathyusha Anireddy" userId="92dc2bebae24a966" providerId="LiveId" clId="{A94E9897-4704-4903-821B-985D50196A2B}" dt="2022-12-05T05:40:28.195" v="46" actId="22"/>
          <ac:spMkLst>
            <pc:docMk/>
            <pc:sldMk cId="954977603" sldId="272"/>
            <ac:spMk id="3" creationId="{A96FC25B-C4A3-8E27-D3E7-590A79777625}"/>
          </ac:spMkLst>
        </pc:spChg>
        <pc:spChg chg="add">
          <ac:chgData name="Prathyusha Anireddy" userId="92dc2bebae24a966" providerId="LiveId" clId="{A94E9897-4704-4903-821B-985D50196A2B}" dt="2022-12-05T05:40:30.158" v="47" actId="26606"/>
          <ac:spMkLst>
            <pc:docMk/>
            <pc:sldMk cId="954977603" sldId="272"/>
            <ac:spMk id="10" creationId="{F3060C83-F051-4F0E-ABAD-AA0DFC48B218}"/>
          </ac:spMkLst>
        </pc:spChg>
        <pc:spChg chg="add">
          <ac:chgData name="Prathyusha Anireddy" userId="92dc2bebae24a966" providerId="LiveId" clId="{A94E9897-4704-4903-821B-985D50196A2B}" dt="2022-12-05T05:40:30.158" v="47" actId="26606"/>
          <ac:spMkLst>
            <pc:docMk/>
            <pc:sldMk cId="954977603" sldId="272"/>
            <ac:spMk id="12" creationId="{83C98ABE-055B-441F-B07E-44F97F083C39}"/>
          </ac:spMkLst>
        </pc:spChg>
        <pc:spChg chg="add">
          <ac:chgData name="Prathyusha Anireddy" userId="92dc2bebae24a966" providerId="LiveId" clId="{A94E9897-4704-4903-821B-985D50196A2B}" dt="2022-12-05T05:40:30.158" v="47" actId="26606"/>
          <ac:spMkLst>
            <pc:docMk/>
            <pc:sldMk cId="954977603" sldId="272"/>
            <ac:spMk id="14" creationId="{29FDB030-9B49-4CED-8CCD-4D99382388AC}"/>
          </ac:spMkLst>
        </pc:spChg>
        <pc:spChg chg="add">
          <ac:chgData name="Prathyusha Anireddy" userId="92dc2bebae24a966" providerId="LiveId" clId="{A94E9897-4704-4903-821B-985D50196A2B}" dt="2022-12-05T05:40:30.158" v="47" actId="26606"/>
          <ac:spMkLst>
            <pc:docMk/>
            <pc:sldMk cId="954977603" sldId="272"/>
            <ac:spMk id="16" creationId="{3783CA14-24A1-485C-8B30-D6A5D87987AD}"/>
          </ac:spMkLst>
        </pc:spChg>
        <pc:spChg chg="add">
          <ac:chgData name="Prathyusha Anireddy" userId="92dc2bebae24a966" providerId="LiveId" clId="{A94E9897-4704-4903-821B-985D50196A2B}" dt="2022-12-05T05:40:30.158" v="47" actId="26606"/>
          <ac:spMkLst>
            <pc:docMk/>
            <pc:sldMk cId="954977603" sldId="272"/>
            <ac:spMk id="18" creationId="{9A97C86A-04D6-40F7-AE84-31AB43E6A846}"/>
          </ac:spMkLst>
        </pc:spChg>
        <pc:spChg chg="add">
          <ac:chgData name="Prathyusha Anireddy" userId="92dc2bebae24a966" providerId="LiveId" clId="{A94E9897-4704-4903-821B-985D50196A2B}" dt="2022-12-05T05:40:30.158" v="47" actId="26606"/>
          <ac:spMkLst>
            <pc:docMk/>
            <pc:sldMk cId="954977603" sldId="272"/>
            <ac:spMk id="20" creationId="{FF9F2414-84E8-453E-B1F3-389FDE8192D9}"/>
          </ac:spMkLst>
        </pc:spChg>
        <pc:spChg chg="add">
          <ac:chgData name="Prathyusha Anireddy" userId="92dc2bebae24a966" providerId="LiveId" clId="{A94E9897-4704-4903-821B-985D50196A2B}" dt="2022-12-05T05:40:30.158" v="47" actId="26606"/>
          <ac:spMkLst>
            <pc:docMk/>
            <pc:sldMk cId="954977603" sldId="272"/>
            <ac:spMk id="22" creationId="{3ECA69A1-7536-43AC-85EF-C7106179F5ED}"/>
          </ac:spMkLst>
        </pc:spChg>
        <pc:picChg chg="add mod ord">
          <ac:chgData name="Prathyusha Anireddy" userId="92dc2bebae24a966" providerId="LiveId" clId="{A94E9897-4704-4903-821B-985D50196A2B}" dt="2022-12-05T05:40:30.158" v="47" actId="26606"/>
          <ac:picMkLst>
            <pc:docMk/>
            <pc:sldMk cId="954977603" sldId="272"/>
            <ac:picMk id="5" creationId="{985DE83A-586E-38CA-E8C6-9755292A3006}"/>
          </ac:picMkLst>
        </pc:picChg>
      </pc:sldChg>
      <pc:sldChg chg="addSp delSp modSp new add del mod modTransition setBg">
        <pc:chgData name="Prathyusha Anireddy" userId="92dc2bebae24a966" providerId="LiveId" clId="{A94E9897-4704-4903-821B-985D50196A2B}" dt="2022-12-06T01:41:37.301" v="1272"/>
        <pc:sldMkLst>
          <pc:docMk/>
          <pc:sldMk cId="2252285001" sldId="273"/>
        </pc:sldMkLst>
        <pc:spChg chg="mod">
          <ac:chgData name="Prathyusha Anireddy" userId="92dc2bebae24a966" providerId="LiveId" clId="{A94E9897-4704-4903-821B-985D50196A2B}" dt="2022-12-05T23:06:37.162" v="1179" actId="26606"/>
          <ac:spMkLst>
            <pc:docMk/>
            <pc:sldMk cId="2252285001" sldId="273"/>
            <ac:spMk id="2" creationId="{366CC8E5-A38D-DC68-4886-247ABF1DC396}"/>
          </ac:spMkLst>
        </pc:spChg>
        <pc:spChg chg="add del mod">
          <ac:chgData name="Prathyusha Anireddy" userId="92dc2bebae24a966" providerId="LiveId" clId="{A94E9897-4704-4903-821B-985D50196A2B}" dt="2022-12-05T23:05:37.641" v="1176" actId="26606"/>
          <ac:spMkLst>
            <pc:docMk/>
            <pc:sldMk cId="2252285001" sldId="273"/>
            <ac:spMk id="3" creationId="{F01B2ACB-6EE7-851F-89C1-78041AA43BF2}"/>
          </ac:spMkLst>
        </pc:spChg>
        <pc:spChg chg="add del">
          <ac:chgData name="Prathyusha Anireddy" userId="92dc2bebae24a966" providerId="LiveId" clId="{A94E9897-4704-4903-821B-985D50196A2B}" dt="2022-12-05T23:06:37.162" v="1179" actId="26606"/>
          <ac:spMkLst>
            <pc:docMk/>
            <pc:sldMk cId="2252285001" sldId="273"/>
            <ac:spMk id="8" creationId="{DAF1966E-FD40-4A4A-B61B-C4DF7FA05F06}"/>
          </ac:spMkLst>
        </pc:spChg>
        <pc:spChg chg="add del">
          <ac:chgData name="Prathyusha Anireddy" userId="92dc2bebae24a966" providerId="LiveId" clId="{A94E9897-4704-4903-821B-985D50196A2B}" dt="2022-12-05T23:05:37.622" v="1175" actId="26606"/>
          <ac:spMkLst>
            <pc:docMk/>
            <pc:sldMk cId="2252285001" sldId="273"/>
            <ac:spMk id="9" creationId="{42285737-90EE-47DC-AC80-8AE156B11969}"/>
          </ac:spMkLst>
        </pc:spChg>
        <pc:spChg chg="add del">
          <ac:chgData name="Prathyusha Anireddy" userId="92dc2bebae24a966" providerId="LiveId" clId="{A94E9897-4704-4903-821B-985D50196A2B}" dt="2022-12-05T23:06:37.162" v="1179" actId="26606"/>
          <ac:spMkLst>
            <pc:docMk/>
            <pc:sldMk cId="2252285001" sldId="273"/>
            <ac:spMk id="10" creationId="{047BFA19-D45E-416B-A404-7AF2F3F27017}"/>
          </ac:spMkLst>
        </pc:spChg>
        <pc:spChg chg="add del">
          <ac:chgData name="Prathyusha Anireddy" userId="92dc2bebae24a966" providerId="LiveId" clId="{A94E9897-4704-4903-821B-985D50196A2B}" dt="2022-12-05T23:06:37.162" v="1179" actId="26606"/>
          <ac:spMkLst>
            <pc:docMk/>
            <pc:sldMk cId="2252285001" sldId="273"/>
            <ac:spMk id="12" creationId="{8E0105E7-23DB-4CF2-8258-FF47C7620F6E}"/>
          </ac:spMkLst>
        </pc:spChg>
        <pc:spChg chg="add del">
          <ac:chgData name="Prathyusha Anireddy" userId="92dc2bebae24a966" providerId="LiveId" clId="{A94E9897-4704-4903-821B-985D50196A2B}" dt="2022-12-05T23:06:37.162" v="1179" actId="26606"/>
          <ac:spMkLst>
            <pc:docMk/>
            <pc:sldMk cId="2252285001" sldId="273"/>
            <ac:spMk id="14" creationId="{074B4F7D-14B2-478B-8BF5-01E4E0C5D263}"/>
          </ac:spMkLst>
        </pc:spChg>
        <pc:spChg chg="add mod">
          <ac:chgData name="Prathyusha Anireddy" userId="92dc2bebae24a966" providerId="LiveId" clId="{A94E9897-4704-4903-821B-985D50196A2B}" dt="2022-12-05T23:06:37.162" v="1179" actId="26606"/>
          <ac:spMkLst>
            <pc:docMk/>
            <pc:sldMk cId="2252285001" sldId="273"/>
            <ac:spMk id="19" creationId="{F01B2ACB-6EE7-851F-89C1-78041AA43BF2}"/>
          </ac:spMkLst>
        </pc:spChg>
        <pc:spChg chg="add del">
          <ac:chgData name="Prathyusha Anireddy" userId="92dc2bebae24a966" providerId="LiveId" clId="{A94E9897-4704-4903-821B-985D50196A2B}" dt="2022-12-05T23:06:37.151" v="1178" actId="26606"/>
          <ac:spMkLst>
            <pc:docMk/>
            <pc:sldMk cId="2252285001" sldId="273"/>
            <ac:spMk id="24" creationId="{7264F718-7FAC-4056-9FA9-A603EC682FE7}"/>
          </ac:spMkLst>
        </pc:spChg>
        <pc:spChg chg="add del">
          <ac:chgData name="Prathyusha Anireddy" userId="92dc2bebae24a966" providerId="LiveId" clId="{A94E9897-4704-4903-821B-985D50196A2B}" dt="2022-12-05T23:06:37.151" v="1178" actId="26606"/>
          <ac:spMkLst>
            <pc:docMk/>
            <pc:sldMk cId="2252285001" sldId="273"/>
            <ac:spMk id="26" creationId="{AAD98D1C-F2EB-49D5-899B-086F7E26FCAF}"/>
          </ac:spMkLst>
        </pc:spChg>
        <pc:spChg chg="add del">
          <ac:chgData name="Prathyusha Anireddy" userId="92dc2bebae24a966" providerId="LiveId" clId="{A94E9897-4704-4903-821B-985D50196A2B}" dt="2022-12-05T23:06:37.151" v="1178" actId="26606"/>
          <ac:spMkLst>
            <pc:docMk/>
            <pc:sldMk cId="2252285001" sldId="273"/>
            <ac:spMk id="28" creationId="{7B4CA2D6-8008-4CEE-8D65-E6BE5477FC69}"/>
          </ac:spMkLst>
        </pc:spChg>
        <pc:spChg chg="add">
          <ac:chgData name="Prathyusha Anireddy" userId="92dc2bebae24a966" providerId="LiveId" clId="{A94E9897-4704-4903-821B-985D50196A2B}" dt="2022-12-05T23:06:37.162" v="1179" actId="26606"/>
          <ac:spMkLst>
            <pc:docMk/>
            <pc:sldMk cId="2252285001" sldId="273"/>
            <ac:spMk id="31" creationId="{081EA652-8C6A-4E69-BEB9-170809474553}"/>
          </ac:spMkLst>
        </pc:spChg>
        <pc:spChg chg="add">
          <ac:chgData name="Prathyusha Anireddy" userId="92dc2bebae24a966" providerId="LiveId" clId="{A94E9897-4704-4903-821B-985D50196A2B}" dt="2022-12-05T23:06:37.162" v="1179" actId="26606"/>
          <ac:spMkLst>
            <pc:docMk/>
            <pc:sldMk cId="2252285001" sldId="273"/>
            <ac:spMk id="32" creationId="{5298780A-33B9-4EA2-8F67-DE68AD62841B}"/>
          </ac:spMkLst>
        </pc:spChg>
        <pc:spChg chg="add">
          <ac:chgData name="Prathyusha Anireddy" userId="92dc2bebae24a966" providerId="LiveId" clId="{A94E9897-4704-4903-821B-985D50196A2B}" dt="2022-12-05T23:06:37.162" v="1179" actId="26606"/>
          <ac:spMkLst>
            <pc:docMk/>
            <pc:sldMk cId="2252285001" sldId="273"/>
            <ac:spMk id="33" creationId="{7F488E8B-4E1E-4402-8935-D4E6C02615C7}"/>
          </ac:spMkLst>
        </pc:spChg>
        <pc:grpChg chg="add del">
          <ac:chgData name="Prathyusha Anireddy" userId="92dc2bebae24a966" providerId="LiveId" clId="{A94E9897-4704-4903-821B-985D50196A2B}" dt="2022-12-05T23:05:37.622" v="1175" actId="26606"/>
          <ac:grpSpMkLst>
            <pc:docMk/>
            <pc:sldMk cId="2252285001" sldId="273"/>
            <ac:grpSpMk id="11" creationId="{B57BDC17-F1B3-455F-BBF1-680AA1F25C06}"/>
          </ac:grpSpMkLst>
        </pc:grpChg>
        <pc:graphicFrameChg chg="add del">
          <ac:chgData name="Prathyusha Anireddy" userId="92dc2bebae24a966" providerId="LiveId" clId="{A94E9897-4704-4903-821B-985D50196A2B}" dt="2022-12-05T23:05:37.622" v="1175" actId="26606"/>
          <ac:graphicFrameMkLst>
            <pc:docMk/>
            <pc:sldMk cId="2252285001" sldId="273"/>
            <ac:graphicFrameMk id="5" creationId="{981EE65A-C064-0608-DD7D-98F11D992976}"/>
          </ac:graphicFrameMkLst>
        </pc:graphicFrameChg>
        <pc:cxnChg chg="add">
          <ac:chgData name="Prathyusha Anireddy" userId="92dc2bebae24a966" providerId="LiveId" clId="{A94E9897-4704-4903-821B-985D50196A2B}" dt="2022-12-05T23:06:37.162" v="1179" actId="26606"/>
          <ac:cxnSpMkLst>
            <pc:docMk/>
            <pc:sldMk cId="2252285001" sldId="273"/>
            <ac:cxnSpMk id="30" creationId="{23AAC9B5-8015-485C-ACF9-A750390E9A56}"/>
          </ac:cxnSpMkLst>
        </pc:cxnChg>
      </pc:sldChg>
      <pc:sldChg chg="addSp modSp new mod modTransition setBg">
        <pc:chgData name="Prathyusha Anireddy" userId="92dc2bebae24a966" providerId="LiveId" clId="{A94E9897-4704-4903-821B-985D50196A2B}" dt="2022-12-06T01:41:37.301" v="1272"/>
        <pc:sldMkLst>
          <pc:docMk/>
          <pc:sldMk cId="1361343225" sldId="274"/>
        </pc:sldMkLst>
        <pc:spChg chg="mod">
          <ac:chgData name="Prathyusha Anireddy" userId="92dc2bebae24a966" providerId="LiveId" clId="{A94E9897-4704-4903-821B-985D50196A2B}" dt="2022-12-05T23:16:28.881" v="1239" actId="26606"/>
          <ac:spMkLst>
            <pc:docMk/>
            <pc:sldMk cId="1361343225" sldId="274"/>
            <ac:spMk id="2" creationId="{170BCE32-7C12-FF34-3C9F-4A97DF7DA3ED}"/>
          </ac:spMkLst>
        </pc:spChg>
        <pc:spChg chg="mod">
          <ac:chgData name="Prathyusha Anireddy" userId="92dc2bebae24a966" providerId="LiveId" clId="{A94E9897-4704-4903-821B-985D50196A2B}" dt="2022-12-05T23:16:28.881" v="1239" actId="26606"/>
          <ac:spMkLst>
            <pc:docMk/>
            <pc:sldMk cId="1361343225" sldId="274"/>
            <ac:spMk id="3" creationId="{575BB3A3-4A01-2990-FB2B-678D2D1212BF}"/>
          </ac:spMkLst>
        </pc:spChg>
        <pc:spChg chg="add">
          <ac:chgData name="Prathyusha Anireddy" userId="92dc2bebae24a966" providerId="LiveId" clId="{A94E9897-4704-4903-821B-985D50196A2B}" dt="2022-12-05T23:16:28.881" v="1239" actId="26606"/>
          <ac:spMkLst>
            <pc:docMk/>
            <pc:sldMk cId="1361343225" sldId="274"/>
            <ac:spMk id="8" creationId="{09588DA8-065E-4F6F-8EFD-43104AB2E0CF}"/>
          </ac:spMkLst>
        </pc:spChg>
        <pc:spChg chg="add">
          <ac:chgData name="Prathyusha Anireddy" userId="92dc2bebae24a966" providerId="LiveId" clId="{A94E9897-4704-4903-821B-985D50196A2B}" dt="2022-12-05T23:16:28.881" v="1239" actId="26606"/>
          <ac:spMkLst>
            <pc:docMk/>
            <pc:sldMk cId="1361343225" sldId="274"/>
            <ac:spMk id="10" creationId="{C4285719-470E-454C-AF62-8323075F1F5B}"/>
          </ac:spMkLst>
        </pc:spChg>
        <pc:spChg chg="add">
          <ac:chgData name="Prathyusha Anireddy" userId="92dc2bebae24a966" providerId="LiveId" clId="{A94E9897-4704-4903-821B-985D50196A2B}" dt="2022-12-05T23:16:28.881" v="1239" actId="26606"/>
          <ac:spMkLst>
            <pc:docMk/>
            <pc:sldMk cId="1361343225" sldId="274"/>
            <ac:spMk id="12" creationId="{CD9FE4EF-C4D8-49A0-B2FF-81D8DB7D8A24}"/>
          </ac:spMkLst>
        </pc:spChg>
        <pc:spChg chg="add">
          <ac:chgData name="Prathyusha Anireddy" userId="92dc2bebae24a966" providerId="LiveId" clId="{A94E9897-4704-4903-821B-985D50196A2B}" dt="2022-12-05T23:16:28.881" v="1239" actId="26606"/>
          <ac:spMkLst>
            <pc:docMk/>
            <pc:sldMk cId="1361343225" sldId="274"/>
            <ac:spMk id="14" creationId="{4300840D-0A0B-4512-BACA-B439D5B9C57C}"/>
          </ac:spMkLst>
        </pc:spChg>
        <pc:spChg chg="add">
          <ac:chgData name="Prathyusha Anireddy" userId="92dc2bebae24a966" providerId="LiveId" clId="{A94E9897-4704-4903-821B-985D50196A2B}" dt="2022-12-05T23:16:28.881" v="1239" actId="26606"/>
          <ac:spMkLst>
            <pc:docMk/>
            <pc:sldMk cId="1361343225" sldId="274"/>
            <ac:spMk id="16" creationId="{D2B78728-A580-49A7-84F9-6EF6F583ADE0}"/>
          </ac:spMkLst>
        </pc:spChg>
        <pc:spChg chg="add">
          <ac:chgData name="Prathyusha Anireddy" userId="92dc2bebae24a966" providerId="LiveId" clId="{A94E9897-4704-4903-821B-985D50196A2B}" dt="2022-12-05T23:16:28.881" v="1239" actId="26606"/>
          <ac:spMkLst>
            <pc:docMk/>
            <pc:sldMk cId="1361343225" sldId="274"/>
            <ac:spMk id="18" creationId="{38FAA1A1-D861-433F-88FA-1E9D6FD31D11}"/>
          </ac:spMkLst>
        </pc:spChg>
        <pc:spChg chg="add">
          <ac:chgData name="Prathyusha Anireddy" userId="92dc2bebae24a966" providerId="LiveId" clId="{A94E9897-4704-4903-821B-985D50196A2B}" dt="2022-12-05T23:16:28.881" v="1239" actId="26606"/>
          <ac:spMkLst>
            <pc:docMk/>
            <pc:sldMk cId="1361343225" sldId="274"/>
            <ac:spMk id="20" creationId="{8D71EDA1-87BF-4D5D-AB79-F346FD19278A}"/>
          </ac:spMkLst>
        </pc:spChg>
      </pc:sldChg>
      <pc:sldChg chg="modSp new del mod">
        <pc:chgData name="Prathyusha Anireddy" userId="92dc2bebae24a966" providerId="LiveId" clId="{A94E9897-4704-4903-821B-985D50196A2B}" dt="2022-12-05T21:32:21.901" v="229" actId="2696"/>
        <pc:sldMkLst>
          <pc:docMk/>
          <pc:sldMk cId="3832314032" sldId="274"/>
        </pc:sldMkLst>
        <pc:spChg chg="mod">
          <ac:chgData name="Prathyusha Anireddy" userId="92dc2bebae24a966" providerId="LiveId" clId="{A94E9897-4704-4903-821B-985D50196A2B}" dt="2022-12-05T21:32:11.116" v="228" actId="20577"/>
          <ac:spMkLst>
            <pc:docMk/>
            <pc:sldMk cId="3832314032" sldId="274"/>
            <ac:spMk id="2" creationId="{BEED2613-EA26-984F-794B-B604355ECF4D}"/>
          </ac:spMkLst>
        </pc:spChg>
      </pc:sldChg>
      <pc:sldChg chg="addSp delSp modSp new mod modTransition setBg setClrOvrMap">
        <pc:chgData name="Prathyusha Anireddy" userId="92dc2bebae24a966" providerId="LiveId" clId="{A94E9897-4704-4903-821B-985D50196A2B}" dt="2022-12-06T01:41:37.301" v="1272"/>
        <pc:sldMkLst>
          <pc:docMk/>
          <pc:sldMk cId="2489985644" sldId="275"/>
        </pc:sldMkLst>
        <pc:spChg chg="mod">
          <ac:chgData name="Prathyusha Anireddy" userId="92dc2bebae24a966" providerId="LiveId" clId="{A94E9897-4704-4903-821B-985D50196A2B}" dt="2022-12-05T21:40:16.445" v="340" actId="207"/>
          <ac:spMkLst>
            <pc:docMk/>
            <pc:sldMk cId="2489985644" sldId="275"/>
            <ac:spMk id="2" creationId="{3BCCB9F6-070C-350C-9FC9-1CD02E213E91}"/>
          </ac:spMkLst>
        </pc:spChg>
        <pc:spChg chg="del">
          <ac:chgData name="Prathyusha Anireddy" userId="92dc2bebae24a966" providerId="LiveId" clId="{A94E9897-4704-4903-821B-985D50196A2B}" dt="2022-12-05T21:37:37.131" v="288" actId="22"/>
          <ac:spMkLst>
            <pc:docMk/>
            <pc:sldMk cId="2489985644" sldId="275"/>
            <ac:spMk id="3" creationId="{8A261CBD-243D-2507-E081-C2422FBB947E}"/>
          </ac:spMkLst>
        </pc:spChg>
        <pc:spChg chg="del mod">
          <ac:chgData name="Prathyusha Anireddy" userId="92dc2bebae24a966" providerId="LiveId" clId="{A94E9897-4704-4903-821B-985D50196A2B}" dt="2022-12-05T21:38:07.291" v="291" actId="26606"/>
          <ac:spMkLst>
            <pc:docMk/>
            <pc:sldMk cId="2489985644" sldId="275"/>
            <ac:spMk id="4" creationId="{28A00C6A-31F5-5680-B767-DC28826AE257}"/>
          </ac:spMkLst>
        </pc:spChg>
        <pc:spChg chg="add del">
          <ac:chgData name="Prathyusha Anireddy" userId="92dc2bebae24a966" providerId="LiveId" clId="{A94E9897-4704-4903-821B-985D50196A2B}" dt="2022-12-05T21:38:07.281" v="290" actId="26606"/>
          <ac:spMkLst>
            <pc:docMk/>
            <pc:sldMk cId="2489985644" sldId="275"/>
            <ac:spMk id="11" creationId="{C232B152-3720-4D3B-97ED-45CE5483F16F}"/>
          </ac:spMkLst>
        </pc:spChg>
        <pc:spChg chg="add del">
          <ac:chgData name="Prathyusha Anireddy" userId="92dc2bebae24a966" providerId="LiveId" clId="{A94E9897-4704-4903-821B-985D50196A2B}" dt="2022-12-05T21:38:07.281" v="290" actId="26606"/>
          <ac:spMkLst>
            <pc:docMk/>
            <pc:sldMk cId="2489985644" sldId="275"/>
            <ac:spMk id="13" creationId="{11BAB570-FF10-4E96-8A3F-FA9804702B89}"/>
          </ac:spMkLst>
        </pc:spChg>
        <pc:spChg chg="add del">
          <ac:chgData name="Prathyusha Anireddy" userId="92dc2bebae24a966" providerId="LiveId" clId="{A94E9897-4704-4903-821B-985D50196A2B}" dt="2022-12-05T21:38:07.281" v="290" actId="26606"/>
          <ac:spMkLst>
            <pc:docMk/>
            <pc:sldMk cId="2489985644" sldId="275"/>
            <ac:spMk id="15" creationId="{4B9FAFB2-BEB5-4848-8018-BCAD99E2E1AA}"/>
          </ac:spMkLst>
        </pc:spChg>
        <pc:spChg chg="add del">
          <ac:chgData name="Prathyusha Anireddy" userId="92dc2bebae24a966" providerId="LiveId" clId="{A94E9897-4704-4903-821B-985D50196A2B}" dt="2022-12-05T21:38:33.121" v="297" actId="26606"/>
          <ac:spMkLst>
            <pc:docMk/>
            <pc:sldMk cId="2489985644" sldId="275"/>
            <ac:spMk id="17" creationId="{D4771268-CB57-404A-9271-370EB28F6090}"/>
          </ac:spMkLst>
        </pc:spChg>
        <pc:spChg chg="add del">
          <ac:chgData name="Prathyusha Anireddy" userId="92dc2bebae24a966" providerId="LiveId" clId="{A94E9897-4704-4903-821B-985D50196A2B}" dt="2022-12-05T21:38:27.121" v="294" actId="26606"/>
          <ac:spMkLst>
            <pc:docMk/>
            <pc:sldMk cId="2489985644" sldId="275"/>
            <ac:spMk id="22" creationId="{C0B27210-D0CA-4654-B3E3-9ABB4F178EA1}"/>
          </ac:spMkLst>
        </pc:spChg>
        <pc:spChg chg="add del">
          <ac:chgData name="Prathyusha Anireddy" userId="92dc2bebae24a966" providerId="LiveId" clId="{A94E9897-4704-4903-821B-985D50196A2B}" dt="2022-12-05T21:38:27.121" v="294" actId="26606"/>
          <ac:spMkLst>
            <pc:docMk/>
            <pc:sldMk cId="2489985644" sldId="275"/>
            <ac:spMk id="24" creationId="{F1AB2A50-5E20-4BC3-954F-034B0BDCDF59}"/>
          </ac:spMkLst>
        </pc:spChg>
        <pc:spChg chg="add del">
          <ac:chgData name="Prathyusha Anireddy" userId="92dc2bebae24a966" providerId="LiveId" clId="{A94E9897-4704-4903-821B-985D50196A2B}" dt="2022-12-05T21:38:27.121" v="294" actId="26606"/>
          <ac:spMkLst>
            <pc:docMk/>
            <pc:sldMk cId="2489985644" sldId="275"/>
            <ac:spMk id="26" creationId="{41AEA765-5054-4EF9-AF8D-D199F28936EF}"/>
          </ac:spMkLst>
        </pc:spChg>
        <pc:spChg chg="add del">
          <ac:chgData name="Prathyusha Anireddy" userId="92dc2bebae24a966" providerId="LiveId" clId="{A94E9897-4704-4903-821B-985D50196A2B}" dt="2022-12-05T21:38:33.116" v="296" actId="26606"/>
          <ac:spMkLst>
            <pc:docMk/>
            <pc:sldMk cId="2489985644" sldId="275"/>
            <ac:spMk id="28" creationId="{909E572F-9CDC-4214-9D42-FF0017649590}"/>
          </ac:spMkLst>
        </pc:spChg>
        <pc:spChg chg="add del">
          <ac:chgData name="Prathyusha Anireddy" userId="92dc2bebae24a966" providerId="LiveId" clId="{A94E9897-4704-4903-821B-985D50196A2B}" dt="2022-12-05T21:38:33.116" v="296" actId="26606"/>
          <ac:spMkLst>
            <pc:docMk/>
            <pc:sldMk cId="2489985644" sldId="275"/>
            <ac:spMk id="29" creationId="{1825AC39-5F85-4CAA-8A81-A1287086B2B6}"/>
          </ac:spMkLst>
        </pc:spChg>
        <pc:spChg chg="add del">
          <ac:chgData name="Prathyusha Anireddy" userId="92dc2bebae24a966" providerId="LiveId" clId="{A94E9897-4704-4903-821B-985D50196A2B}" dt="2022-12-05T21:38:33.116" v="296" actId="26606"/>
          <ac:spMkLst>
            <pc:docMk/>
            <pc:sldMk cId="2489985644" sldId="275"/>
            <ac:spMk id="30" creationId="{95DA4D23-37FC-4B90-8188-F0377C5FF44B}"/>
          </ac:spMkLst>
        </pc:spChg>
        <pc:spChg chg="add del">
          <ac:chgData name="Prathyusha Anireddy" userId="92dc2bebae24a966" providerId="LiveId" clId="{A94E9897-4704-4903-821B-985D50196A2B}" dt="2022-12-05T21:38:33.116" v="296" actId="26606"/>
          <ac:spMkLst>
            <pc:docMk/>
            <pc:sldMk cId="2489985644" sldId="275"/>
            <ac:spMk id="31" creationId="{A7A4B465-FBCC-4CD4-89A1-82992A7B47FF}"/>
          </ac:spMkLst>
        </pc:spChg>
        <pc:spChg chg="add">
          <ac:chgData name="Prathyusha Anireddy" userId="92dc2bebae24a966" providerId="LiveId" clId="{A94E9897-4704-4903-821B-985D50196A2B}" dt="2022-12-05T21:38:33.121" v="297" actId="26606"/>
          <ac:spMkLst>
            <pc:docMk/>
            <pc:sldMk cId="2489985644" sldId="275"/>
            <ac:spMk id="33" creationId="{C0B27210-D0CA-4654-B3E3-9ABB4F178EA1}"/>
          </ac:spMkLst>
        </pc:spChg>
        <pc:spChg chg="add">
          <ac:chgData name="Prathyusha Anireddy" userId="92dc2bebae24a966" providerId="LiveId" clId="{A94E9897-4704-4903-821B-985D50196A2B}" dt="2022-12-05T21:38:33.121" v="297" actId="26606"/>
          <ac:spMkLst>
            <pc:docMk/>
            <pc:sldMk cId="2489985644" sldId="275"/>
            <ac:spMk id="34" creationId="{F1AB2A50-5E20-4BC3-954F-034B0BDCDF59}"/>
          </ac:spMkLst>
        </pc:spChg>
        <pc:spChg chg="add">
          <ac:chgData name="Prathyusha Anireddy" userId="92dc2bebae24a966" providerId="LiveId" clId="{A94E9897-4704-4903-821B-985D50196A2B}" dt="2022-12-05T21:38:33.121" v="297" actId="26606"/>
          <ac:spMkLst>
            <pc:docMk/>
            <pc:sldMk cId="2489985644" sldId="275"/>
            <ac:spMk id="35" creationId="{41AEA765-5054-4EF9-AF8D-D199F28936EF}"/>
          </ac:spMkLst>
        </pc:spChg>
        <pc:picChg chg="add mod ord modCrop">
          <ac:chgData name="Prathyusha Anireddy" userId="92dc2bebae24a966" providerId="LiveId" clId="{A94E9897-4704-4903-821B-985D50196A2B}" dt="2022-12-05T21:38:33.121" v="297" actId="26606"/>
          <ac:picMkLst>
            <pc:docMk/>
            <pc:sldMk cId="2489985644" sldId="275"/>
            <ac:picMk id="6" creationId="{11458A2C-3BA6-A9B9-5F92-C68C372E14A3}"/>
          </ac:picMkLst>
        </pc:picChg>
      </pc:sldChg>
      <pc:sldChg chg="new del">
        <pc:chgData name="Prathyusha Anireddy" userId="92dc2bebae24a966" providerId="LiveId" clId="{A94E9897-4704-4903-821B-985D50196A2B}" dt="2022-12-05T21:40:49.505" v="342" actId="2696"/>
        <pc:sldMkLst>
          <pc:docMk/>
          <pc:sldMk cId="2049530883" sldId="276"/>
        </pc:sldMkLst>
      </pc:sldChg>
      <pc:sldChg chg="addSp delSp modSp new mod modTransition setBg setClrOvrMap">
        <pc:chgData name="Prathyusha Anireddy" userId="92dc2bebae24a966" providerId="LiveId" clId="{A94E9897-4704-4903-821B-985D50196A2B}" dt="2022-12-06T01:41:37.301" v="1272"/>
        <pc:sldMkLst>
          <pc:docMk/>
          <pc:sldMk cId="3234622723" sldId="276"/>
        </pc:sldMkLst>
        <pc:spChg chg="mod">
          <ac:chgData name="Prathyusha Anireddy" userId="92dc2bebae24a966" providerId="LiveId" clId="{A94E9897-4704-4903-821B-985D50196A2B}" dt="2022-12-05T23:17:04.117" v="1241" actId="26606"/>
          <ac:spMkLst>
            <pc:docMk/>
            <pc:sldMk cId="3234622723" sldId="276"/>
            <ac:spMk id="2" creationId="{DBC76294-A730-D93E-539C-2FFD83441A4D}"/>
          </ac:spMkLst>
        </pc:spChg>
        <pc:spChg chg="mod">
          <ac:chgData name="Prathyusha Anireddy" userId="92dc2bebae24a966" providerId="LiveId" clId="{A94E9897-4704-4903-821B-985D50196A2B}" dt="2022-12-05T23:17:04.117" v="1241" actId="26606"/>
          <ac:spMkLst>
            <pc:docMk/>
            <pc:sldMk cId="3234622723" sldId="276"/>
            <ac:spMk id="3" creationId="{207DAB5D-88BD-930D-1B41-023B56CC99B9}"/>
          </ac:spMkLst>
        </pc:spChg>
        <pc:spChg chg="add del">
          <ac:chgData name="Prathyusha Anireddy" userId="92dc2bebae24a966" providerId="LiveId" clId="{A94E9897-4704-4903-821B-985D50196A2B}" dt="2022-12-05T21:53:23.583" v="440" actId="26606"/>
          <ac:spMkLst>
            <pc:docMk/>
            <pc:sldMk cId="3234622723" sldId="276"/>
            <ac:spMk id="10" creationId="{2B97F24A-32CE-4C1C-A50D-3016B394DCFB}"/>
          </ac:spMkLst>
        </pc:spChg>
        <pc:spChg chg="add del">
          <ac:chgData name="Prathyusha Anireddy" userId="92dc2bebae24a966" providerId="LiveId" clId="{A94E9897-4704-4903-821B-985D50196A2B}" dt="2022-12-05T21:53:23.583" v="440" actId="26606"/>
          <ac:spMkLst>
            <pc:docMk/>
            <pc:sldMk cId="3234622723" sldId="276"/>
            <ac:spMk id="12" creationId="{CD8B4F24-440B-49E9-B85D-733523DC064B}"/>
          </ac:spMkLst>
        </pc:spChg>
        <pc:spChg chg="add del">
          <ac:chgData name="Prathyusha Anireddy" userId="92dc2bebae24a966" providerId="LiveId" clId="{A94E9897-4704-4903-821B-985D50196A2B}" dt="2022-12-05T23:17:04.117" v="1241" actId="26606"/>
          <ac:spMkLst>
            <pc:docMk/>
            <pc:sldMk cId="3234622723" sldId="276"/>
            <ac:spMk id="14" creationId="{FF9DEA15-78BD-4750-AA18-B9F28A6D5AB8}"/>
          </ac:spMkLst>
        </pc:spChg>
        <pc:spChg chg="add del">
          <ac:chgData name="Prathyusha Anireddy" userId="92dc2bebae24a966" providerId="LiveId" clId="{A94E9897-4704-4903-821B-985D50196A2B}" dt="2022-12-05T23:17:04.117" v="1241" actId="26606"/>
          <ac:spMkLst>
            <pc:docMk/>
            <pc:sldMk cId="3234622723" sldId="276"/>
            <ac:spMk id="15" creationId="{C7FA33FF-088D-4F16-95A2-2C64D353DEA8}"/>
          </ac:spMkLst>
        </pc:spChg>
        <pc:spChg chg="add del">
          <ac:chgData name="Prathyusha Anireddy" userId="92dc2bebae24a966" providerId="LiveId" clId="{A94E9897-4704-4903-821B-985D50196A2B}" dt="2022-12-05T23:17:04.117" v="1241" actId="26606"/>
          <ac:spMkLst>
            <pc:docMk/>
            <pc:sldMk cId="3234622723" sldId="276"/>
            <ac:spMk id="16" creationId="{A376EFB1-01CF-419F-ABF1-2AF02BBFCBD1}"/>
          </ac:spMkLst>
        </pc:spChg>
        <pc:spChg chg="add del">
          <ac:chgData name="Prathyusha Anireddy" userId="92dc2bebae24a966" providerId="LiveId" clId="{A94E9897-4704-4903-821B-985D50196A2B}" dt="2022-12-05T23:17:04.117" v="1241" actId="26606"/>
          <ac:spMkLst>
            <pc:docMk/>
            <pc:sldMk cId="3234622723" sldId="276"/>
            <ac:spMk id="21" creationId="{2B566528-1B12-4246-9431-5C2D7D081168}"/>
          </ac:spMkLst>
        </pc:spChg>
        <pc:grpChg chg="add del">
          <ac:chgData name="Prathyusha Anireddy" userId="92dc2bebae24a966" providerId="LiveId" clId="{A94E9897-4704-4903-821B-985D50196A2B}" dt="2022-12-05T23:17:04.117" v="1241" actId="26606"/>
          <ac:grpSpMkLst>
            <pc:docMk/>
            <pc:sldMk cId="3234622723" sldId="276"/>
            <ac:grpSpMk id="23" creationId="{828A5161-06F1-46CF-8AD7-844680A59E13}"/>
          </ac:grpSpMkLst>
        </pc:grpChg>
        <pc:grpChg chg="add del">
          <ac:chgData name="Prathyusha Anireddy" userId="92dc2bebae24a966" providerId="LiveId" clId="{A94E9897-4704-4903-821B-985D50196A2B}" dt="2022-12-05T23:17:04.117" v="1241" actId="26606"/>
          <ac:grpSpMkLst>
            <pc:docMk/>
            <pc:sldMk cId="3234622723" sldId="276"/>
            <ac:grpSpMk id="27" creationId="{5995D10D-E9C9-47DB-AE7E-801FEF38F5C9}"/>
          </ac:grpSpMkLst>
        </pc:grpChg>
        <pc:picChg chg="add mod">
          <ac:chgData name="Prathyusha Anireddy" userId="92dc2bebae24a966" providerId="LiveId" clId="{A94E9897-4704-4903-821B-985D50196A2B}" dt="2022-12-05T23:17:04.117" v="1241" actId="26606"/>
          <ac:picMkLst>
            <pc:docMk/>
            <pc:sldMk cId="3234622723" sldId="276"/>
            <ac:picMk id="5" creationId="{BA8A4F52-7F66-DEA7-F09D-9427F404A7D7}"/>
          </ac:picMkLst>
        </pc:picChg>
      </pc:sldChg>
      <pc:sldChg chg="addSp modSp new mod modTransition">
        <pc:chgData name="Prathyusha Anireddy" userId="92dc2bebae24a966" providerId="LiveId" clId="{A94E9897-4704-4903-821B-985D50196A2B}" dt="2022-12-06T01:41:37.301" v="1272"/>
        <pc:sldMkLst>
          <pc:docMk/>
          <pc:sldMk cId="818948376" sldId="277"/>
        </pc:sldMkLst>
        <pc:graphicFrameChg chg="add mod modGraphic">
          <ac:chgData name="Prathyusha Anireddy" userId="92dc2bebae24a966" providerId="LiveId" clId="{A94E9897-4704-4903-821B-985D50196A2B}" dt="2022-12-05T21:48:18.340" v="420" actId="14100"/>
          <ac:graphicFrameMkLst>
            <pc:docMk/>
            <pc:sldMk cId="818948376" sldId="277"/>
            <ac:graphicFrameMk id="2" creationId="{28719883-4F76-CA80-B76A-1E9F1AD3564F}"/>
          </ac:graphicFrameMkLst>
        </pc:graphicFrameChg>
      </pc:sldChg>
      <pc:sldChg chg="new del">
        <pc:chgData name="Prathyusha Anireddy" userId="92dc2bebae24a966" providerId="LiveId" clId="{A94E9897-4704-4903-821B-985D50196A2B}" dt="2022-12-05T21:44:10.835" v="347" actId="2696"/>
        <pc:sldMkLst>
          <pc:docMk/>
          <pc:sldMk cId="3358937954" sldId="277"/>
        </pc:sldMkLst>
      </pc:sldChg>
      <pc:sldChg chg="addSp modSp new mod modTransition setBg">
        <pc:chgData name="Prathyusha Anireddy" userId="92dc2bebae24a966" providerId="LiveId" clId="{A94E9897-4704-4903-821B-985D50196A2B}" dt="2022-12-06T01:41:37.301" v="1272"/>
        <pc:sldMkLst>
          <pc:docMk/>
          <pc:sldMk cId="3743757958" sldId="278"/>
        </pc:sldMkLst>
        <pc:spChg chg="mod">
          <ac:chgData name="Prathyusha Anireddy" userId="92dc2bebae24a966" providerId="LiveId" clId="{A94E9897-4704-4903-821B-985D50196A2B}" dt="2022-12-05T22:01:42.196" v="536" actId="26606"/>
          <ac:spMkLst>
            <pc:docMk/>
            <pc:sldMk cId="3743757958" sldId="278"/>
            <ac:spMk id="2" creationId="{FB3ACC40-E8DD-1F26-8CA3-C134B03C4F31}"/>
          </ac:spMkLst>
        </pc:spChg>
        <pc:spChg chg="mod ord">
          <ac:chgData name="Prathyusha Anireddy" userId="92dc2bebae24a966" providerId="LiveId" clId="{A94E9897-4704-4903-821B-985D50196A2B}" dt="2022-12-05T22:01:42.196" v="536" actId="26606"/>
          <ac:spMkLst>
            <pc:docMk/>
            <pc:sldMk cId="3743757958" sldId="278"/>
            <ac:spMk id="3" creationId="{31E40409-9CF4-6EDD-E37F-C4A7D16706B1}"/>
          </ac:spMkLst>
        </pc:spChg>
        <pc:spChg chg="add">
          <ac:chgData name="Prathyusha Anireddy" userId="92dc2bebae24a966" providerId="LiveId" clId="{A94E9897-4704-4903-821B-985D50196A2B}" dt="2022-12-05T22:01:42.196" v="536" actId="26606"/>
          <ac:spMkLst>
            <pc:docMk/>
            <pc:sldMk cId="3743757958" sldId="278"/>
            <ac:spMk id="10" creationId="{C7FA33FF-088D-4F16-95A2-2C64D353DEA8}"/>
          </ac:spMkLst>
        </pc:spChg>
        <pc:spChg chg="add">
          <ac:chgData name="Prathyusha Anireddy" userId="92dc2bebae24a966" providerId="LiveId" clId="{A94E9897-4704-4903-821B-985D50196A2B}" dt="2022-12-05T22:01:42.196" v="536" actId="26606"/>
          <ac:spMkLst>
            <pc:docMk/>
            <pc:sldMk cId="3743757958" sldId="278"/>
            <ac:spMk id="12" creationId="{A376EFB1-01CF-419F-ABF1-2AF02BBFCBD1}"/>
          </ac:spMkLst>
        </pc:spChg>
        <pc:spChg chg="add">
          <ac:chgData name="Prathyusha Anireddy" userId="92dc2bebae24a966" providerId="LiveId" clId="{A94E9897-4704-4903-821B-985D50196A2B}" dt="2022-12-05T22:01:42.196" v="536" actId="26606"/>
          <ac:spMkLst>
            <pc:docMk/>
            <pc:sldMk cId="3743757958" sldId="278"/>
            <ac:spMk id="14" creationId="{FF9DEA15-78BD-4750-AA18-B9F28A6D5AB8}"/>
          </ac:spMkLst>
        </pc:spChg>
        <pc:picChg chg="add mod">
          <ac:chgData name="Prathyusha Anireddy" userId="92dc2bebae24a966" providerId="LiveId" clId="{A94E9897-4704-4903-821B-985D50196A2B}" dt="2022-12-05T22:01:42.196" v="536" actId="26606"/>
          <ac:picMkLst>
            <pc:docMk/>
            <pc:sldMk cId="3743757958" sldId="278"/>
            <ac:picMk id="5" creationId="{06B48E30-07CA-7489-4E5C-77EDBE5C36B3}"/>
          </ac:picMkLst>
        </pc:picChg>
      </pc:sldChg>
      <pc:sldChg chg="addSp modSp new mod modTransition">
        <pc:chgData name="Prathyusha Anireddy" userId="92dc2bebae24a966" providerId="LiveId" clId="{A94E9897-4704-4903-821B-985D50196A2B}" dt="2022-12-06T01:41:37.301" v="1272"/>
        <pc:sldMkLst>
          <pc:docMk/>
          <pc:sldMk cId="1603949118" sldId="279"/>
        </pc:sldMkLst>
        <pc:graphicFrameChg chg="add mod modGraphic">
          <ac:chgData name="Prathyusha Anireddy" userId="92dc2bebae24a966" providerId="LiveId" clId="{A94E9897-4704-4903-821B-985D50196A2B}" dt="2022-12-05T21:57:50.203" v="529" actId="12"/>
          <ac:graphicFrameMkLst>
            <pc:docMk/>
            <pc:sldMk cId="1603949118" sldId="279"/>
            <ac:graphicFrameMk id="2" creationId="{EF27AA82-8072-B66F-CFE8-E8532ED37E89}"/>
          </ac:graphicFrameMkLst>
        </pc:graphicFrameChg>
      </pc:sldChg>
      <pc:sldChg chg="addSp modSp new mod modTransition">
        <pc:chgData name="Prathyusha Anireddy" userId="92dc2bebae24a966" providerId="LiveId" clId="{A94E9897-4704-4903-821B-985D50196A2B}" dt="2022-12-06T01:41:37.301" v="1272"/>
        <pc:sldMkLst>
          <pc:docMk/>
          <pc:sldMk cId="3274160055" sldId="280"/>
        </pc:sldMkLst>
        <pc:graphicFrameChg chg="add mod modGraphic">
          <ac:chgData name="Prathyusha Anireddy" userId="92dc2bebae24a966" providerId="LiveId" clId="{A94E9897-4704-4903-821B-985D50196A2B}" dt="2022-12-05T22:06:36.937" v="622" actId="20577"/>
          <ac:graphicFrameMkLst>
            <pc:docMk/>
            <pc:sldMk cId="3274160055" sldId="280"/>
            <ac:graphicFrameMk id="2" creationId="{DE5D5C17-97F4-F5FE-9328-0CAA56265E28}"/>
          </ac:graphicFrameMkLst>
        </pc:graphicFrameChg>
      </pc:sldChg>
      <pc:sldChg chg="addSp modSp new mod modTransition setBg">
        <pc:chgData name="Prathyusha Anireddy" userId="92dc2bebae24a966" providerId="LiveId" clId="{A94E9897-4704-4903-821B-985D50196A2B}" dt="2022-12-06T01:41:37.301" v="1272"/>
        <pc:sldMkLst>
          <pc:docMk/>
          <pc:sldMk cId="430224165" sldId="281"/>
        </pc:sldMkLst>
        <pc:spChg chg="mod">
          <ac:chgData name="Prathyusha Anireddy" userId="92dc2bebae24a966" providerId="LiveId" clId="{A94E9897-4704-4903-821B-985D50196A2B}" dt="2022-12-05T22:08:49.297" v="634" actId="26606"/>
          <ac:spMkLst>
            <pc:docMk/>
            <pc:sldMk cId="430224165" sldId="281"/>
            <ac:spMk id="2" creationId="{A539E1F2-2B39-6A42-C73D-65F56EFA9E2B}"/>
          </ac:spMkLst>
        </pc:spChg>
        <pc:spChg chg="mod ord">
          <ac:chgData name="Prathyusha Anireddy" userId="92dc2bebae24a966" providerId="LiveId" clId="{A94E9897-4704-4903-821B-985D50196A2B}" dt="2022-12-05T22:08:49.297" v="634" actId="26606"/>
          <ac:spMkLst>
            <pc:docMk/>
            <pc:sldMk cId="430224165" sldId="281"/>
            <ac:spMk id="3" creationId="{60544243-A17C-8630-A2AF-FC9F17F959EB}"/>
          </ac:spMkLst>
        </pc:spChg>
        <pc:spChg chg="add">
          <ac:chgData name="Prathyusha Anireddy" userId="92dc2bebae24a966" providerId="LiveId" clId="{A94E9897-4704-4903-821B-985D50196A2B}" dt="2022-12-05T22:08:49.297" v="634" actId="26606"/>
          <ac:spMkLst>
            <pc:docMk/>
            <pc:sldMk cId="430224165" sldId="281"/>
            <ac:spMk id="10" creationId="{C607803A-4E99-444E-94F7-8785CDDF5849}"/>
          </ac:spMkLst>
        </pc:spChg>
        <pc:spChg chg="add">
          <ac:chgData name="Prathyusha Anireddy" userId="92dc2bebae24a966" providerId="LiveId" clId="{A94E9897-4704-4903-821B-985D50196A2B}" dt="2022-12-05T22:08:49.297" v="634" actId="26606"/>
          <ac:spMkLst>
            <pc:docMk/>
            <pc:sldMk cId="430224165" sldId="281"/>
            <ac:spMk id="12" creationId="{2989BE6A-C309-418E-8ADD-1616A980570D}"/>
          </ac:spMkLst>
        </pc:spChg>
        <pc:picChg chg="add mod">
          <ac:chgData name="Prathyusha Anireddy" userId="92dc2bebae24a966" providerId="LiveId" clId="{A94E9897-4704-4903-821B-985D50196A2B}" dt="2022-12-05T22:08:49.297" v="634" actId="26606"/>
          <ac:picMkLst>
            <pc:docMk/>
            <pc:sldMk cId="430224165" sldId="281"/>
            <ac:picMk id="5" creationId="{511E8D94-2214-66AE-F392-F1D791D09916}"/>
          </ac:picMkLst>
        </pc:picChg>
      </pc:sldChg>
      <pc:sldChg chg="addSp modSp new mod modTransition setBg">
        <pc:chgData name="Prathyusha Anireddy" userId="92dc2bebae24a966" providerId="LiveId" clId="{A94E9897-4704-4903-821B-985D50196A2B}" dt="2022-12-06T01:41:37.301" v="1272"/>
        <pc:sldMkLst>
          <pc:docMk/>
          <pc:sldMk cId="2858787910" sldId="282"/>
        </pc:sldMkLst>
        <pc:spChg chg="mod">
          <ac:chgData name="Prathyusha Anireddy" userId="92dc2bebae24a966" providerId="LiveId" clId="{A94E9897-4704-4903-821B-985D50196A2B}" dt="2022-12-05T22:16:46.084" v="673" actId="20577"/>
          <ac:spMkLst>
            <pc:docMk/>
            <pc:sldMk cId="2858787910" sldId="282"/>
            <ac:spMk id="2" creationId="{F2A1164A-7BFF-6273-110A-08260CBEEF39}"/>
          </ac:spMkLst>
        </pc:spChg>
        <pc:spChg chg="mod">
          <ac:chgData name="Prathyusha Anireddy" userId="92dc2bebae24a966" providerId="LiveId" clId="{A94E9897-4704-4903-821B-985D50196A2B}" dt="2022-12-05T22:16:30.944" v="665" actId="26606"/>
          <ac:spMkLst>
            <pc:docMk/>
            <pc:sldMk cId="2858787910" sldId="282"/>
            <ac:spMk id="3" creationId="{5C4B871B-9FB6-55E9-D69B-79090248F740}"/>
          </ac:spMkLst>
        </pc:spChg>
        <pc:spChg chg="add">
          <ac:chgData name="Prathyusha Anireddy" userId="92dc2bebae24a966" providerId="LiveId" clId="{A94E9897-4704-4903-821B-985D50196A2B}" dt="2022-12-05T22:16:30.944" v="665" actId="26606"/>
          <ac:spMkLst>
            <pc:docMk/>
            <pc:sldMk cId="2858787910" sldId="282"/>
            <ac:spMk id="10" creationId="{04812C46-200A-4DEB-A05E-3ED6C68C2387}"/>
          </ac:spMkLst>
        </pc:spChg>
        <pc:spChg chg="add">
          <ac:chgData name="Prathyusha Anireddy" userId="92dc2bebae24a966" providerId="LiveId" clId="{A94E9897-4704-4903-821B-985D50196A2B}" dt="2022-12-05T22:16:30.944" v="665" actId="26606"/>
          <ac:spMkLst>
            <pc:docMk/>
            <pc:sldMk cId="2858787910" sldId="282"/>
            <ac:spMk id="12" creationId="{D1EA859B-E555-4109-94F3-6700E046E008}"/>
          </ac:spMkLst>
        </pc:spChg>
        <pc:picChg chg="add mod ord">
          <ac:chgData name="Prathyusha Anireddy" userId="92dc2bebae24a966" providerId="LiveId" clId="{A94E9897-4704-4903-821B-985D50196A2B}" dt="2022-12-05T22:16:30.944" v="665" actId="26606"/>
          <ac:picMkLst>
            <pc:docMk/>
            <pc:sldMk cId="2858787910" sldId="282"/>
            <ac:picMk id="5" creationId="{8FE2CD22-B151-5CD0-8992-0FD104CC67D1}"/>
          </ac:picMkLst>
        </pc:picChg>
      </pc:sldChg>
      <pc:sldChg chg="addSp modSp new mod modTransition">
        <pc:chgData name="Prathyusha Anireddy" userId="92dc2bebae24a966" providerId="LiveId" clId="{A94E9897-4704-4903-821B-985D50196A2B}" dt="2022-12-06T01:41:37.301" v="1272"/>
        <pc:sldMkLst>
          <pc:docMk/>
          <pc:sldMk cId="3551334526" sldId="283"/>
        </pc:sldMkLst>
        <pc:graphicFrameChg chg="add mod modGraphic">
          <ac:chgData name="Prathyusha Anireddy" userId="92dc2bebae24a966" providerId="LiveId" clId="{A94E9897-4704-4903-821B-985D50196A2B}" dt="2022-12-05T22:21:07.130" v="764" actId="12"/>
          <ac:graphicFrameMkLst>
            <pc:docMk/>
            <pc:sldMk cId="3551334526" sldId="283"/>
            <ac:graphicFrameMk id="2" creationId="{AF34FBF0-C071-84F5-0649-0BBE888A770A}"/>
          </ac:graphicFrameMkLst>
        </pc:graphicFrameChg>
      </pc:sldChg>
      <pc:sldChg chg="new del">
        <pc:chgData name="Prathyusha Anireddy" userId="92dc2bebae24a966" providerId="LiveId" clId="{A94E9897-4704-4903-821B-985D50196A2B}" dt="2022-12-05T22:21:56.925" v="766" actId="680"/>
        <pc:sldMkLst>
          <pc:docMk/>
          <pc:sldMk cId="1851099949" sldId="284"/>
        </pc:sldMkLst>
      </pc:sldChg>
      <pc:sldChg chg="modSp new mod modTransition">
        <pc:chgData name="Prathyusha Anireddy" userId="92dc2bebae24a966" providerId="LiveId" clId="{A94E9897-4704-4903-821B-985D50196A2B}" dt="2022-12-06T01:41:37.301" v="1272"/>
        <pc:sldMkLst>
          <pc:docMk/>
          <pc:sldMk cId="2898971474" sldId="284"/>
        </pc:sldMkLst>
        <pc:spChg chg="mod">
          <ac:chgData name="Prathyusha Anireddy" userId="92dc2bebae24a966" providerId="LiveId" clId="{A94E9897-4704-4903-821B-985D50196A2B}" dt="2022-12-05T22:22:08.145" v="777" actId="20577"/>
          <ac:spMkLst>
            <pc:docMk/>
            <pc:sldMk cId="2898971474" sldId="284"/>
            <ac:spMk id="2" creationId="{41A272D7-01CE-DE11-89B3-B3B6E79A39C8}"/>
          </ac:spMkLst>
        </pc:spChg>
        <pc:spChg chg="mod">
          <ac:chgData name="Prathyusha Anireddy" userId="92dc2bebae24a966" providerId="LiveId" clId="{A94E9897-4704-4903-821B-985D50196A2B}" dt="2022-12-05T22:23:01.745" v="785" actId="20577"/>
          <ac:spMkLst>
            <pc:docMk/>
            <pc:sldMk cId="2898971474" sldId="284"/>
            <ac:spMk id="3" creationId="{D2B0DC21-8C21-B6B7-F954-F4A51E2F7700}"/>
          </ac:spMkLst>
        </pc:spChg>
      </pc:sldChg>
      <pc:sldChg chg="addSp delSp modSp new mod modTransition setBg">
        <pc:chgData name="Prathyusha Anireddy" userId="92dc2bebae24a966" providerId="LiveId" clId="{A94E9897-4704-4903-821B-985D50196A2B}" dt="2022-12-06T01:41:37.301" v="1272"/>
        <pc:sldMkLst>
          <pc:docMk/>
          <pc:sldMk cId="371941546" sldId="285"/>
        </pc:sldMkLst>
        <pc:spChg chg="mod ord">
          <ac:chgData name="Prathyusha Anireddy" userId="92dc2bebae24a966" providerId="LiveId" clId="{A94E9897-4704-4903-821B-985D50196A2B}" dt="2022-12-05T22:28:28.620" v="823" actId="20577"/>
          <ac:spMkLst>
            <pc:docMk/>
            <pc:sldMk cId="371941546" sldId="285"/>
            <ac:spMk id="2" creationId="{F5E96BAE-48D4-E506-3829-FE178100EB4A}"/>
          </ac:spMkLst>
        </pc:spChg>
        <pc:spChg chg="del">
          <ac:chgData name="Prathyusha Anireddy" userId="92dc2bebae24a966" providerId="LiveId" clId="{A94E9897-4704-4903-821B-985D50196A2B}" dt="2022-12-05T22:25:34.485" v="787" actId="22"/>
          <ac:spMkLst>
            <pc:docMk/>
            <pc:sldMk cId="371941546" sldId="285"/>
            <ac:spMk id="3" creationId="{A5389421-3332-2FE0-96F8-08422D148FD5}"/>
          </ac:spMkLst>
        </pc:spChg>
        <pc:spChg chg="del">
          <ac:chgData name="Prathyusha Anireddy" userId="92dc2bebae24a966" providerId="LiveId" clId="{A94E9897-4704-4903-821B-985D50196A2B}" dt="2022-12-05T22:26:42.095" v="789" actId="22"/>
          <ac:spMkLst>
            <pc:docMk/>
            <pc:sldMk cId="371941546" sldId="285"/>
            <ac:spMk id="4" creationId="{19CF86D1-8BE6-A032-F0F0-B4EF07282D64}"/>
          </ac:spMkLst>
        </pc:spChg>
        <pc:spChg chg="add del">
          <ac:chgData name="Prathyusha Anireddy" userId="92dc2bebae24a966" providerId="LiveId" clId="{A94E9897-4704-4903-821B-985D50196A2B}" dt="2022-12-05T22:27:27.240" v="792" actId="26606"/>
          <ac:spMkLst>
            <pc:docMk/>
            <pc:sldMk cId="371941546" sldId="285"/>
            <ac:spMk id="16" creationId="{4289CC6D-F09F-7B9C-026E-23998867788F}"/>
          </ac:spMkLst>
        </pc:spChg>
        <pc:spChg chg="add del">
          <ac:chgData name="Prathyusha Anireddy" userId="92dc2bebae24a966" providerId="LiveId" clId="{A94E9897-4704-4903-821B-985D50196A2B}" dt="2022-12-05T22:27:37.210" v="798" actId="26606"/>
          <ac:spMkLst>
            <pc:docMk/>
            <pc:sldMk cId="371941546" sldId="285"/>
            <ac:spMk id="17" creationId="{6C9ECD1F-1B32-4E48-9736-A1BC9A3237E0}"/>
          </ac:spMkLst>
        </pc:spChg>
        <pc:spChg chg="add del">
          <ac:chgData name="Prathyusha Anireddy" userId="92dc2bebae24a966" providerId="LiveId" clId="{A94E9897-4704-4903-821B-985D50196A2B}" dt="2022-12-05T22:27:27.240" v="792" actId="26606"/>
          <ac:spMkLst>
            <pc:docMk/>
            <pc:sldMk cId="371941546" sldId="285"/>
            <ac:spMk id="19" creationId="{99CEE05D-F25C-4EC3-B527-D9C999E335CD}"/>
          </ac:spMkLst>
        </pc:spChg>
        <pc:spChg chg="add del">
          <ac:chgData name="Prathyusha Anireddy" userId="92dc2bebae24a966" providerId="LiveId" clId="{A94E9897-4704-4903-821B-985D50196A2B}" dt="2022-12-05T22:27:27.240" v="792" actId="26606"/>
          <ac:spMkLst>
            <pc:docMk/>
            <pc:sldMk cId="371941546" sldId="285"/>
            <ac:spMk id="21" creationId="{4F036726-0C05-446E-91C3-B986EBEA055E}"/>
          </ac:spMkLst>
        </pc:spChg>
        <pc:spChg chg="add del">
          <ac:chgData name="Prathyusha Anireddy" userId="92dc2bebae24a966" providerId="LiveId" clId="{A94E9897-4704-4903-821B-985D50196A2B}" dt="2022-12-05T22:27:27.240" v="792" actId="26606"/>
          <ac:spMkLst>
            <pc:docMk/>
            <pc:sldMk cId="371941546" sldId="285"/>
            <ac:spMk id="23" creationId="{A310ABCD-C34B-42D1-9BEB-47755A3EA36C}"/>
          </ac:spMkLst>
        </pc:spChg>
        <pc:spChg chg="add del">
          <ac:chgData name="Prathyusha Anireddy" userId="92dc2bebae24a966" providerId="LiveId" clId="{A94E9897-4704-4903-821B-985D50196A2B}" dt="2022-12-05T22:27:27.240" v="792" actId="26606"/>
          <ac:spMkLst>
            <pc:docMk/>
            <pc:sldMk cId="371941546" sldId="285"/>
            <ac:spMk id="25" creationId="{F38AB6A2-89F7-43B5-B608-50DFC740DEBF}"/>
          </ac:spMkLst>
        </pc:spChg>
        <pc:spChg chg="add del">
          <ac:chgData name="Prathyusha Anireddy" userId="92dc2bebae24a966" providerId="LiveId" clId="{A94E9897-4704-4903-821B-985D50196A2B}" dt="2022-12-05T22:27:27.240" v="792" actId="26606"/>
          <ac:spMkLst>
            <pc:docMk/>
            <pc:sldMk cId="371941546" sldId="285"/>
            <ac:spMk id="27" creationId="{06585B74-DAF6-470E-B2F3-B5530A709AAC}"/>
          </ac:spMkLst>
        </pc:spChg>
        <pc:spChg chg="add del">
          <ac:chgData name="Prathyusha Anireddy" userId="92dc2bebae24a966" providerId="LiveId" clId="{A94E9897-4704-4903-821B-985D50196A2B}" dt="2022-12-05T22:27:27.240" v="792" actId="26606"/>
          <ac:spMkLst>
            <pc:docMk/>
            <pc:sldMk cId="371941546" sldId="285"/>
            <ac:spMk id="29" creationId="{30BAD96F-CE2F-4682-99B8-0DD9E6AE2BED}"/>
          </ac:spMkLst>
        </pc:spChg>
        <pc:spChg chg="add del">
          <ac:chgData name="Prathyusha Anireddy" userId="92dc2bebae24a966" providerId="LiveId" clId="{A94E9897-4704-4903-821B-985D50196A2B}" dt="2022-12-05T22:27:30.919" v="794" actId="26606"/>
          <ac:spMkLst>
            <pc:docMk/>
            <pc:sldMk cId="371941546" sldId="285"/>
            <ac:spMk id="31" creationId="{4C2AC11E-3162-4990-A36E-92B07ECF16C2}"/>
          </ac:spMkLst>
        </pc:spChg>
        <pc:spChg chg="add del">
          <ac:chgData name="Prathyusha Anireddy" userId="92dc2bebae24a966" providerId="LiveId" clId="{A94E9897-4704-4903-821B-985D50196A2B}" dt="2022-12-05T22:27:30.919" v="794" actId="26606"/>
          <ac:spMkLst>
            <pc:docMk/>
            <pc:sldMk cId="371941546" sldId="285"/>
            <ac:spMk id="32" creationId="{9073D962-D3D2-4A72-8593-65C213CBFFC3}"/>
          </ac:spMkLst>
        </pc:spChg>
        <pc:spChg chg="add del">
          <ac:chgData name="Prathyusha Anireddy" userId="92dc2bebae24a966" providerId="LiveId" clId="{A94E9897-4704-4903-821B-985D50196A2B}" dt="2022-12-05T22:27:30.919" v="794" actId="26606"/>
          <ac:spMkLst>
            <pc:docMk/>
            <pc:sldMk cId="371941546" sldId="285"/>
            <ac:spMk id="33" creationId="{2387511B-F6E1-4929-AC90-94FB8B6B0F41}"/>
          </ac:spMkLst>
        </pc:spChg>
        <pc:spChg chg="add del">
          <ac:chgData name="Prathyusha Anireddy" userId="92dc2bebae24a966" providerId="LiveId" clId="{A94E9897-4704-4903-821B-985D50196A2B}" dt="2022-12-05T22:27:30.919" v="794" actId="26606"/>
          <ac:spMkLst>
            <pc:docMk/>
            <pc:sldMk cId="371941546" sldId="285"/>
            <ac:spMk id="34" creationId="{AA58F78C-27AB-465F-AA33-15E08AF267F9}"/>
          </ac:spMkLst>
        </pc:spChg>
        <pc:spChg chg="add del">
          <ac:chgData name="Prathyusha Anireddy" userId="92dc2bebae24a966" providerId="LiveId" clId="{A94E9897-4704-4903-821B-985D50196A2B}" dt="2022-12-05T22:27:30.919" v="794" actId="26606"/>
          <ac:spMkLst>
            <pc:docMk/>
            <pc:sldMk cId="371941546" sldId="285"/>
            <ac:spMk id="35" creationId="{7AB44BF8-6498-ACFA-55A2-AEB1E181F14D}"/>
          </ac:spMkLst>
        </pc:spChg>
        <pc:spChg chg="add del">
          <ac:chgData name="Prathyusha Anireddy" userId="92dc2bebae24a966" providerId="LiveId" clId="{A94E9897-4704-4903-821B-985D50196A2B}" dt="2022-12-05T22:27:33.680" v="796" actId="26606"/>
          <ac:spMkLst>
            <pc:docMk/>
            <pc:sldMk cId="371941546" sldId="285"/>
            <ac:spMk id="37" creationId="{A3C210E6-A35A-4F68-8D60-801A019C75B8}"/>
          </ac:spMkLst>
        </pc:spChg>
        <pc:spChg chg="add del">
          <ac:chgData name="Prathyusha Anireddy" userId="92dc2bebae24a966" providerId="LiveId" clId="{A94E9897-4704-4903-821B-985D50196A2B}" dt="2022-12-05T22:27:33.680" v="796" actId="26606"/>
          <ac:spMkLst>
            <pc:docMk/>
            <pc:sldMk cId="371941546" sldId="285"/>
            <ac:spMk id="38" creationId="{AC0D06B0-F19C-459E-B221-A34B506FB5E3}"/>
          </ac:spMkLst>
        </pc:spChg>
        <pc:spChg chg="add del">
          <ac:chgData name="Prathyusha Anireddy" userId="92dc2bebae24a966" providerId="LiveId" clId="{A94E9897-4704-4903-821B-985D50196A2B}" dt="2022-12-05T22:27:33.680" v="796" actId="26606"/>
          <ac:spMkLst>
            <pc:docMk/>
            <pc:sldMk cId="371941546" sldId="285"/>
            <ac:spMk id="39" creationId="{345B26DA-1C6B-4C66-81C9-9C1877FC2DB1}"/>
          </ac:spMkLst>
        </pc:spChg>
        <pc:spChg chg="add del">
          <ac:chgData name="Prathyusha Anireddy" userId="92dc2bebae24a966" providerId="LiveId" clId="{A94E9897-4704-4903-821B-985D50196A2B}" dt="2022-12-05T22:27:33.680" v="796" actId="26606"/>
          <ac:spMkLst>
            <pc:docMk/>
            <pc:sldMk cId="371941546" sldId="285"/>
            <ac:spMk id="40" creationId="{98DE6C44-43F8-4DE4-AB81-66853FFEA09A}"/>
          </ac:spMkLst>
        </pc:spChg>
        <pc:spChg chg="add del">
          <ac:chgData name="Prathyusha Anireddy" userId="92dc2bebae24a966" providerId="LiveId" clId="{A94E9897-4704-4903-821B-985D50196A2B}" dt="2022-12-05T22:27:33.680" v="796" actId="26606"/>
          <ac:spMkLst>
            <pc:docMk/>
            <pc:sldMk cId="371941546" sldId="285"/>
            <ac:spMk id="41" creationId="{2409529B-9B56-4F10-BE4D-F934DB89E57E}"/>
          </ac:spMkLst>
        </pc:spChg>
        <pc:spChg chg="add del">
          <ac:chgData name="Prathyusha Anireddy" userId="92dc2bebae24a966" providerId="LiveId" clId="{A94E9897-4704-4903-821B-985D50196A2B}" dt="2022-12-05T22:27:33.680" v="796" actId="26606"/>
          <ac:spMkLst>
            <pc:docMk/>
            <pc:sldMk cId="371941546" sldId="285"/>
            <ac:spMk id="42" creationId="{C60612D2-1B09-2A3F-08A5-B9F0607F38D4}"/>
          </ac:spMkLst>
        </pc:spChg>
        <pc:spChg chg="add del">
          <ac:chgData name="Prathyusha Anireddy" userId="92dc2bebae24a966" providerId="LiveId" clId="{A94E9897-4704-4903-821B-985D50196A2B}" dt="2022-12-05T22:27:37.210" v="798" actId="26606"/>
          <ac:spMkLst>
            <pc:docMk/>
            <pc:sldMk cId="371941546" sldId="285"/>
            <ac:spMk id="44" creationId="{90F533E9-6690-41A8-A372-4C6C622D028D}"/>
          </ac:spMkLst>
        </pc:spChg>
        <pc:spChg chg="add del">
          <ac:chgData name="Prathyusha Anireddy" userId="92dc2bebae24a966" providerId="LiveId" clId="{A94E9897-4704-4903-821B-985D50196A2B}" dt="2022-12-05T22:27:37.210" v="798" actId="26606"/>
          <ac:spMkLst>
            <pc:docMk/>
            <pc:sldMk cId="371941546" sldId="285"/>
            <ac:spMk id="45" creationId="{99413ED5-9ED4-4772-BCE4-2BCAE6B12E35}"/>
          </ac:spMkLst>
        </pc:spChg>
        <pc:spChg chg="add del">
          <ac:chgData name="Prathyusha Anireddy" userId="92dc2bebae24a966" providerId="LiveId" clId="{A94E9897-4704-4903-821B-985D50196A2B}" dt="2022-12-05T22:27:37.210" v="798" actId="26606"/>
          <ac:spMkLst>
            <pc:docMk/>
            <pc:sldMk cId="371941546" sldId="285"/>
            <ac:spMk id="46" creationId="{04357C93-F0CB-4A1C-8F77-4E9063789819}"/>
          </ac:spMkLst>
        </pc:spChg>
        <pc:spChg chg="add">
          <ac:chgData name="Prathyusha Anireddy" userId="92dc2bebae24a966" providerId="LiveId" clId="{A94E9897-4704-4903-821B-985D50196A2B}" dt="2022-12-05T22:27:37.220" v="799" actId="26606"/>
          <ac:spMkLst>
            <pc:docMk/>
            <pc:sldMk cId="371941546" sldId="285"/>
            <ac:spMk id="48" creationId="{99CEE05D-F25C-4EC3-B527-D9C999E335CD}"/>
          </ac:spMkLst>
        </pc:spChg>
        <pc:spChg chg="add">
          <ac:chgData name="Prathyusha Anireddy" userId="92dc2bebae24a966" providerId="LiveId" clId="{A94E9897-4704-4903-821B-985D50196A2B}" dt="2022-12-05T22:27:37.220" v="799" actId="26606"/>
          <ac:spMkLst>
            <pc:docMk/>
            <pc:sldMk cId="371941546" sldId="285"/>
            <ac:spMk id="49" creationId="{4F036726-0C05-446E-91C3-B986EBEA055E}"/>
          </ac:spMkLst>
        </pc:spChg>
        <pc:spChg chg="add">
          <ac:chgData name="Prathyusha Anireddy" userId="92dc2bebae24a966" providerId="LiveId" clId="{A94E9897-4704-4903-821B-985D50196A2B}" dt="2022-12-05T22:27:37.220" v="799" actId="26606"/>
          <ac:spMkLst>
            <pc:docMk/>
            <pc:sldMk cId="371941546" sldId="285"/>
            <ac:spMk id="50" creationId="{A310ABCD-C34B-42D1-9BEB-47755A3EA36C}"/>
          </ac:spMkLst>
        </pc:spChg>
        <pc:spChg chg="add">
          <ac:chgData name="Prathyusha Anireddy" userId="92dc2bebae24a966" providerId="LiveId" clId="{A94E9897-4704-4903-821B-985D50196A2B}" dt="2022-12-05T22:27:37.220" v="799" actId="26606"/>
          <ac:spMkLst>
            <pc:docMk/>
            <pc:sldMk cId="371941546" sldId="285"/>
            <ac:spMk id="51" creationId="{F38AB6A2-89F7-43B5-B608-50DFC740DEBF}"/>
          </ac:spMkLst>
        </pc:spChg>
        <pc:spChg chg="add">
          <ac:chgData name="Prathyusha Anireddy" userId="92dc2bebae24a966" providerId="LiveId" clId="{A94E9897-4704-4903-821B-985D50196A2B}" dt="2022-12-05T22:27:37.220" v="799" actId="26606"/>
          <ac:spMkLst>
            <pc:docMk/>
            <pc:sldMk cId="371941546" sldId="285"/>
            <ac:spMk id="52" creationId="{06585B74-DAF6-470E-B2F3-B5530A709AAC}"/>
          </ac:spMkLst>
        </pc:spChg>
        <pc:spChg chg="add">
          <ac:chgData name="Prathyusha Anireddy" userId="92dc2bebae24a966" providerId="LiveId" clId="{A94E9897-4704-4903-821B-985D50196A2B}" dt="2022-12-05T22:27:37.220" v="799" actId="26606"/>
          <ac:spMkLst>
            <pc:docMk/>
            <pc:sldMk cId="371941546" sldId="285"/>
            <ac:spMk id="53" creationId="{30BAD96F-CE2F-4682-99B8-0DD9E6AE2BED}"/>
          </ac:spMkLst>
        </pc:spChg>
        <pc:spChg chg="add mod">
          <ac:chgData name="Prathyusha Anireddy" userId="92dc2bebae24a966" providerId="LiveId" clId="{A94E9897-4704-4903-821B-985D50196A2B}" dt="2022-12-05T22:29:27" v="878"/>
          <ac:spMkLst>
            <pc:docMk/>
            <pc:sldMk cId="371941546" sldId="285"/>
            <ac:spMk id="54" creationId="{4289CC6D-F09F-7B9C-026E-23998867788F}"/>
          </ac:spMkLst>
        </pc:spChg>
        <pc:picChg chg="add mod ord">
          <ac:chgData name="Prathyusha Anireddy" userId="92dc2bebae24a966" providerId="LiveId" clId="{A94E9897-4704-4903-821B-985D50196A2B}" dt="2022-12-05T22:28:02.399" v="807" actId="14100"/>
          <ac:picMkLst>
            <pc:docMk/>
            <pc:sldMk cId="371941546" sldId="285"/>
            <ac:picMk id="6" creationId="{0457EEF2-7FCB-E9B6-9F51-15A5EC80217C}"/>
          </ac:picMkLst>
        </pc:picChg>
        <pc:picChg chg="add mod ord">
          <ac:chgData name="Prathyusha Anireddy" userId="92dc2bebae24a966" providerId="LiveId" clId="{A94E9897-4704-4903-821B-985D50196A2B}" dt="2022-12-05T22:28:24.220" v="816" actId="14100"/>
          <ac:picMkLst>
            <pc:docMk/>
            <pc:sldMk cId="371941546" sldId="285"/>
            <ac:picMk id="8" creationId="{21774018-1C8F-B4EF-B2B5-1E1519A2AB99}"/>
          </ac:picMkLst>
        </pc:picChg>
        <pc:picChg chg="add mod ord">
          <ac:chgData name="Prathyusha Anireddy" userId="92dc2bebae24a966" providerId="LiveId" clId="{A94E9897-4704-4903-821B-985D50196A2B}" dt="2022-12-05T22:27:53.310" v="803" actId="14100"/>
          <ac:picMkLst>
            <pc:docMk/>
            <pc:sldMk cId="371941546" sldId="285"/>
            <ac:picMk id="10" creationId="{1179A051-DBAF-654E-D874-01F6A5DD7BBD}"/>
          </ac:picMkLst>
        </pc:picChg>
        <pc:picChg chg="add mod">
          <ac:chgData name="Prathyusha Anireddy" userId="92dc2bebae24a966" providerId="LiveId" clId="{A94E9897-4704-4903-821B-985D50196A2B}" dt="2022-12-05T22:28:12.690" v="811" actId="14100"/>
          <ac:picMkLst>
            <pc:docMk/>
            <pc:sldMk cId="371941546" sldId="285"/>
            <ac:picMk id="12" creationId="{71DDEB5D-DB14-9622-5F59-AFE59E5DADC3}"/>
          </ac:picMkLst>
        </pc:picChg>
      </pc:sldChg>
      <pc:sldChg chg="modSp new del mod">
        <pc:chgData name="Prathyusha Anireddy" userId="92dc2bebae24a966" providerId="LiveId" clId="{A94E9897-4704-4903-821B-985D50196A2B}" dt="2022-12-05T22:31:23.295" v="910" actId="2696"/>
        <pc:sldMkLst>
          <pc:docMk/>
          <pc:sldMk cId="446280160" sldId="286"/>
        </pc:sldMkLst>
        <pc:spChg chg="mod">
          <ac:chgData name="Prathyusha Anireddy" userId="92dc2bebae24a966" providerId="LiveId" clId="{A94E9897-4704-4903-821B-985D50196A2B}" dt="2022-12-05T22:30:43.680" v="909" actId="20577"/>
          <ac:spMkLst>
            <pc:docMk/>
            <pc:sldMk cId="446280160" sldId="286"/>
            <ac:spMk id="2" creationId="{7E136A30-7660-3EEA-4517-46815A98DA07}"/>
          </ac:spMkLst>
        </pc:spChg>
      </pc:sldChg>
      <pc:sldChg chg="addSp delSp modSp new mod modTransition setBg">
        <pc:chgData name="Prathyusha Anireddy" userId="92dc2bebae24a966" providerId="LiveId" clId="{A94E9897-4704-4903-821B-985D50196A2B}" dt="2022-12-06T01:41:37.301" v="1272"/>
        <pc:sldMkLst>
          <pc:docMk/>
          <pc:sldMk cId="3980758441" sldId="286"/>
        </pc:sldMkLst>
        <pc:spChg chg="add del mod">
          <ac:chgData name="Prathyusha Anireddy" userId="92dc2bebae24a966" providerId="LiveId" clId="{A94E9897-4704-4903-821B-985D50196A2B}" dt="2022-12-05T22:32:26.622" v="936" actId="478"/>
          <ac:spMkLst>
            <pc:docMk/>
            <pc:sldMk cId="3980758441" sldId="286"/>
            <ac:spMk id="2" creationId="{100C76A7-0148-67EC-6F76-7D46C61B33E5}"/>
          </ac:spMkLst>
        </pc:spChg>
        <pc:spChg chg="add del">
          <ac:chgData name="Prathyusha Anireddy" userId="92dc2bebae24a966" providerId="LiveId" clId="{A94E9897-4704-4903-821B-985D50196A2B}" dt="2022-12-05T22:32:44.412" v="939" actId="26606"/>
          <ac:spMkLst>
            <pc:docMk/>
            <pc:sldMk cId="3980758441" sldId="286"/>
            <ac:spMk id="8199" creationId="{B670DBD5-770C-4383-9F54-5B86E86BD5BB}"/>
          </ac:spMkLst>
        </pc:spChg>
        <pc:spChg chg="add del">
          <ac:chgData name="Prathyusha Anireddy" userId="92dc2bebae24a966" providerId="LiveId" clId="{A94E9897-4704-4903-821B-985D50196A2B}" dt="2022-12-05T22:33:49.737" v="950" actId="26606"/>
          <ac:spMkLst>
            <pc:docMk/>
            <pc:sldMk cId="3980758441" sldId="286"/>
            <ac:spMk id="8201" creationId="{42A4FC2C-047E-45A5-965D-8E1E3BF09BC6}"/>
          </ac:spMkLst>
        </pc:spChg>
        <pc:spChg chg="add del">
          <ac:chgData name="Prathyusha Anireddy" userId="92dc2bebae24a966" providerId="LiveId" clId="{A94E9897-4704-4903-821B-985D50196A2B}" dt="2022-12-05T22:33:27.728" v="943" actId="26606"/>
          <ac:spMkLst>
            <pc:docMk/>
            <pc:sldMk cId="3980758441" sldId="286"/>
            <ac:spMk id="8206" creationId="{42A4FC2C-047E-45A5-965D-8E1E3BF09BC6}"/>
          </ac:spMkLst>
        </pc:spChg>
        <pc:spChg chg="add del">
          <ac:chgData name="Prathyusha Anireddy" userId="92dc2bebae24a966" providerId="LiveId" clId="{A94E9897-4704-4903-821B-985D50196A2B}" dt="2022-12-05T22:33:28.902" v="945" actId="26606"/>
          <ac:spMkLst>
            <pc:docMk/>
            <pc:sldMk cId="3980758441" sldId="286"/>
            <ac:spMk id="8208" creationId="{50F864A1-23CF-4954-887F-3C4458622A68}"/>
          </ac:spMkLst>
        </pc:spChg>
        <pc:spChg chg="add del">
          <ac:chgData name="Prathyusha Anireddy" userId="92dc2bebae24a966" providerId="LiveId" clId="{A94E9897-4704-4903-821B-985D50196A2B}" dt="2022-12-05T22:33:28.902" v="945" actId="26606"/>
          <ac:spMkLst>
            <pc:docMk/>
            <pc:sldMk cId="3980758441" sldId="286"/>
            <ac:spMk id="8209" creationId="{7EBFDB7D-DD97-44CE-AFFB-458781A3DB9B}"/>
          </ac:spMkLst>
        </pc:spChg>
        <pc:spChg chg="add del">
          <ac:chgData name="Prathyusha Anireddy" userId="92dc2bebae24a966" providerId="LiveId" clId="{A94E9897-4704-4903-821B-985D50196A2B}" dt="2022-12-05T22:33:28.902" v="945" actId="26606"/>
          <ac:spMkLst>
            <pc:docMk/>
            <pc:sldMk cId="3980758441" sldId="286"/>
            <ac:spMk id="8210" creationId="{8D313E8C-7457-407E-BDA5-EACA44D38247}"/>
          </ac:spMkLst>
        </pc:spChg>
        <pc:spChg chg="add del">
          <ac:chgData name="Prathyusha Anireddy" userId="92dc2bebae24a966" providerId="LiveId" clId="{A94E9897-4704-4903-821B-985D50196A2B}" dt="2022-12-05T22:33:44.772" v="947" actId="26606"/>
          <ac:spMkLst>
            <pc:docMk/>
            <pc:sldMk cId="3980758441" sldId="286"/>
            <ac:spMk id="8212" creationId="{6680F1D3-7650-4307-A001-0163AD371D29}"/>
          </ac:spMkLst>
        </pc:spChg>
        <pc:spChg chg="add del">
          <ac:chgData name="Prathyusha Anireddy" userId="92dc2bebae24a966" providerId="LiveId" clId="{A94E9897-4704-4903-821B-985D50196A2B}" dt="2022-12-05T22:33:49.732" v="949" actId="26606"/>
          <ac:spMkLst>
            <pc:docMk/>
            <pc:sldMk cId="3980758441" sldId="286"/>
            <ac:spMk id="8214" creationId="{82A5F716-98EF-42EF-A471-87C6DFDCC799}"/>
          </ac:spMkLst>
        </pc:spChg>
        <pc:spChg chg="add del">
          <ac:chgData name="Prathyusha Anireddy" userId="92dc2bebae24a966" providerId="LiveId" clId="{A94E9897-4704-4903-821B-985D50196A2B}" dt="2022-12-05T22:33:49.732" v="949" actId="26606"/>
          <ac:spMkLst>
            <pc:docMk/>
            <pc:sldMk cId="3980758441" sldId="286"/>
            <ac:spMk id="8215" creationId="{B87687D8-4EF1-4EF2-BF7E-74BB4A3D1806}"/>
          </ac:spMkLst>
        </pc:spChg>
        <pc:spChg chg="add">
          <ac:chgData name="Prathyusha Anireddy" userId="92dc2bebae24a966" providerId="LiveId" clId="{A94E9897-4704-4903-821B-985D50196A2B}" dt="2022-12-05T22:33:49.737" v="950" actId="26606"/>
          <ac:spMkLst>
            <pc:docMk/>
            <pc:sldMk cId="3980758441" sldId="286"/>
            <ac:spMk id="8217" creationId="{6680F1D3-7650-4307-A001-0163AD371D29}"/>
          </ac:spMkLst>
        </pc:spChg>
        <pc:picChg chg="add mod">
          <ac:chgData name="Prathyusha Anireddy" userId="92dc2bebae24a966" providerId="LiveId" clId="{A94E9897-4704-4903-821B-985D50196A2B}" dt="2022-12-05T22:33:49.737" v="950" actId="26606"/>
          <ac:picMkLst>
            <pc:docMk/>
            <pc:sldMk cId="3980758441" sldId="286"/>
            <ac:picMk id="8194" creationId="{4698BB1D-862A-C84B-6CE2-0E104D281D00}"/>
          </ac:picMkLst>
        </pc:picChg>
      </pc:sldChg>
      <pc:sldChg chg="addSp delSp modSp new mod modTransition setBg">
        <pc:chgData name="Prathyusha Anireddy" userId="92dc2bebae24a966" providerId="LiveId" clId="{A94E9897-4704-4903-821B-985D50196A2B}" dt="2022-12-06T01:41:37.301" v="1272"/>
        <pc:sldMkLst>
          <pc:docMk/>
          <pc:sldMk cId="1441810711" sldId="287"/>
        </pc:sldMkLst>
        <pc:spChg chg="mod">
          <ac:chgData name="Prathyusha Anireddy" userId="92dc2bebae24a966" providerId="LiveId" clId="{A94E9897-4704-4903-821B-985D50196A2B}" dt="2022-12-05T23:05:26.606" v="1172" actId="26606"/>
          <ac:spMkLst>
            <pc:docMk/>
            <pc:sldMk cId="1441810711" sldId="287"/>
            <ac:spMk id="2" creationId="{A5CCCFD0-F61B-23BF-712A-FD2403DF5AAD}"/>
          </ac:spMkLst>
        </pc:spChg>
        <pc:spChg chg="add del mod">
          <ac:chgData name="Prathyusha Anireddy" userId="92dc2bebae24a966" providerId="LiveId" clId="{A94E9897-4704-4903-821B-985D50196A2B}" dt="2022-12-05T23:05:26.606" v="1172" actId="26606"/>
          <ac:spMkLst>
            <pc:docMk/>
            <pc:sldMk cId="1441810711" sldId="287"/>
            <ac:spMk id="3" creationId="{7270A3BE-9D0F-DD3E-C062-0F107FAB99E8}"/>
          </ac:spMkLst>
        </pc:spChg>
        <pc:spChg chg="add del">
          <ac:chgData name="Prathyusha Anireddy" userId="92dc2bebae24a966" providerId="LiveId" clId="{A94E9897-4704-4903-821B-985D50196A2B}" dt="2022-12-05T23:04:55.221" v="1161" actId="26606"/>
          <ac:spMkLst>
            <pc:docMk/>
            <pc:sldMk cId="1441810711" sldId="287"/>
            <ac:spMk id="9" creationId="{04812C46-200A-4DEB-A05E-3ED6C68C2387}"/>
          </ac:spMkLst>
        </pc:spChg>
        <pc:spChg chg="add del">
          <ac:chgData name="Prathyusha Anireddy" userId="92dc2bebae24a966" providerId="LiveId" clId="{A94E9897-4704-4903-821B-985D50196A2B}" dt="2022-12-05T23:04:55.221" v="1161" actId="26606"/>
          <ac:spMkLst>
            <pc:docMk/>
            <pc:sldMk cId="1441810711" sldId="287"/>
            <ac:spMk id="11" creationId="{D1EA859B-E555-4109-94F3-6700E046E008}"/>
          </ac:spMkLst>
        </pc:spChg>
        <pc:spChg chg="add del">
          <ac:chgData name="Prathyusha Anireddy" userId="92dc2bebae24a966" providerId="LiveId" clId="{A94E9897-4704-4903-821B-985D50196A2B}" dt="2022-12-05T23:05:00.506" v="1163" actId="26606"/>
          <ac:spMkLst>
            <pc:docMk/>
            <pc:sldMk cId="1441810711" sldId="287"/>
            <ac:spMk id="13" creationId="{55D4142C-5077-457F-A6AD-3FECFDB39685}"/>
          </ac:spMkLst>
        </pc:spChg>
        <pc:spChg chg="add del">
          <ac:chgData name="Prathyusha Anireddy" userId="92dc2bebae24a966" providerId="LiveId" clId="{A94E9897-4704-4903-821B-985D50196A2B}" dt="2022-12-05T23:05:00.506" v="1163" actId="26606"/>
          <ac:spMkLst>
            <pc:docMk/>
            <pc:sldMk cId="1441810711" sldId="287"/>
            <ac:spMk id="14" creationId="{9AA72BD9-2C5A-4EDC-931F-5AA08EACA0F3}"/>
          </ac:spMkLst>
        </pc:spChg>
        <pc:spChg chg="add del">
          <ac:chgData name="Prathyusha Anireddy" userId="92dc2bebae24a966" providerId="LiveId" clId="{A94E9897-4704-4903-821B-985D50196A2B}" dt="2022-12-05T23:05:00.506" v="1163" actId="26606"/>
          <ac:spMkLst>
            <pc:docMk/>
            <pc:sldMk cId="1441810711" sldId="287"/>
            <ac:spMk id="15" creationId="{7A5F0580-5EE9-419F-96EE-B6529EF6E7D0}"/>
          </ac:spMkLst>
        </pc:spChg>
        <pc:spChg chg="add del">
          <ac:chgData name="Prathyusha Anireddy" userId="92dc2bebae24a966" providerId="LiveId" clId="{A94E9897-4704-4903-821B-985D50196A2B}" dt="2022-12-05T23:05:00.506" v="1163" actId="26606"/>
          <ac:spMkLst>
            <pc:docMk/>
            <pc:sldMk cId="1441810711" sldId="287"/>
            <ac:spMk id="17" creationId="{DD3981AC-7B61-4947-BCF3-F7AA7FA385B9}"/>
          </ac:spMkLst>
        </pc:spChg>
        <pc:spChg chg="add del">
          <ac:chgData name="Prathyusha Anireddy" userId="92dc2bebae24a966" providerId="LiveId" clId="{A94E9897-4704-4903-821B-985D50196A2B}" dt="2022-12-05T23:05:11.646" v="1167" actId="26606"/>
          <ac:spMkLst>
            <pc:docMk/>
            <pc:sldMk cId="1441810711" sldId="287"/>
            <ac:spMk id="21" creationId="{9AA72BD9-2C5A-4EDC-931F-5AA08EACA0F3}"/>
          </ac:spMkLst>
        </pc:spChg>
        <pc:spChg chg="add del">
          <ac:chgData name="Prathyusha Anireddy" userId="92dc2bebae24a966" providerId="LiveId" clId="{A94E9897-4704-4903-821B-985D50196A2B}" dt="2022-12-05T23:05:11.646" v="1167" actId="26606"/>
          <ac:spMkLst>
            <pc:docMk/>
            <pc:sldMk cId="1441810711" sldId="287"/>
            <ac:spMk id="23" creationId="{DD3981AC-7B61-4947-BCF3-F7AA7FA385B9}"/>
          </ac:spMkLst>
        </pc:spChg>
        <pc:spChg chg="add del">
          <ac:chgData name="Prathyusha Anireddy" userId="92dc2bebae24a966" providerId="LiveId" clId="{A94E9897-4704-4903-821B-985D50196A2B}" dt="2022-12-05T23:05:11.646" v="1167" actId="26606"/>
          <ac:spMkLst>
            <pc:docMk/>
            <pc:sldMk cId="1441810711" sldId="287"/>
            <ac:spMk id="24" creationId="{55D4142C-5077-457F-A6AD-3FECFDB39685}"/>
          </ac:spMkLst>
        </pc:spChg>
        <pc:spChg chg="add del">
          <ac:chgData name="Prathyusha Anireddy" userId="92dc2bebae24a966" providerId="LiveId" clId="{A94E9897-4704-4903-821B-985D50196A2B}" dt="2022-12-05T23:05:11.646" v="1167" actId="26606"/>
          <ac:spMkLst>
            <pc:docMk/>
            <pc:sldMk cId="1441810711" sldId="287"/>
            <ac:spMk id="25" creationId="{7A5F0580-5EE9-419F-96EE-B6529EF6E7D0}"/>
          </ac:spMkLst>
        </pc:spChg>
        <pc:spChg chg="add del">
          <ac:chgData name="Prathyusha Anireddy" userId="92dc2bebae24a966" providerId="LiveId" clId="{A94E9897-4704-4903-821B-985D50196A2B}" dt="2022-12-05T23:05:11.646" v="1167" actId="26606"/>
          <ac:spMkLst>
            <pc:docMk/>
            <pc:sldMk cId="1441810711" sldId="287"/>
            <ac:spMk id="26" creationId="{7270A3BE-9D0F-DD3E-C062-0F107FAB99E8}"/>
          </ac:spMkLst>
        </pc:spChg>
        <pc:spChg chg="add del">
          <ac:chgData name="Prathyusha Anireddy" userId="92dc2bebae24a966" providerId="LiveId" clId="{A94E9897-4704-4903-821B-985D50196A2B}" dt="2022-12-05T23:05:20.154" v="1169" actId="26606"/>
          <ac:spMkLst>
            <pc:docMk/>
            <pc:sldMk cId="1441810711" sldId="287"/>
            <ac:spMk id="28" creationId="{04812C46-200A-4DEB-A05E-3ED6C68C2387}"/>
          </ac:spMkLst>
        </pc:spChg>
        <pc:spChg chg="add del">
          <ac:chgData name="Prathyusha Anireddy" userId="92dc2bebae24a966" providerId="LiveId" clId="{A94E9897-4704-4903-821B-985D50196A2B}" dt="2022-12-05T23:05:20.154" v="1169" actId="26606"/>
          <ac:spMkLst>
            <pc:docMk/>
            <pc:sldMk cId="1441810711" sldId="287"/>
            <ac:spMk id="30" creationId="{D1EA859B-E555-4109-94F3-6700E046E008}"/>
          </ac:spMkLst>
        </pc:spChg>
        <pc:spChg chg="add del">
          <ac:chgData name="Prathyusha Anireddy" userId="92dc2bebae24a966" providerId="LiveId" clId="{A94E9897-4704-4903-821B-985D50196A2B}" dt="2022-12-05T23:05:20.154" v="1169" actId="26606"/>
          <ac:spMkLst>
            <pc:docMk/>
            <pc:sldMk cId="1441810711" sldId="287"/>
            <ac:spMk id="31" creationId="{7270A3BE-9D0F-DD3E-C062-0F107FAB99E8}"/>
          </ac:spMkLst>
        </pc:spChg>
        <pc:spChg chg="add del">
          <ac:chgData name="Prathyusha Anireddy" userId="92dc2bebae24a966" providerId="LiveId" clId="{A94E9897-4704-4903-821B-985D50196A2B}" dt="2022-12-05T23:05:26.591" v="1171" actId="26606"/>
          <ac:spMkLst>
            <pc:docMk/>
            <pc:sldMk cId="1441810711" sldId="287"/>
            <ac:spMk id="33" creationId="{9AA72BD9-2C5A-4EDC-931F-5AA08EACA0F3}"/>
          </ac:spMkLst>
        </pc:spChg>
        <pc:spChg chg="add del">
          <ac:chgData name="Prathyusha Anireddy" userId="92dc2bebae24a966" providerId="LiveId" clId="{A94E9897-4704-4903-821B-985D50196A2B}" dt="2022-12-05T23:05:26.591" v="1171" actId="26606"/>
          <ac:spMkLst>
            <pc:docMk/>
            <pc:sldMk cId="1441810711" sldId="287"/>
            <ac:spMk id="35" creationId="{DD3981AC-7B61-4947-BCF3-F7AA7FA385B9}"/>
          </ac:spMkLst>
        </pc:spChg>
        <pc:spChg chg="add del">
          <ac:chgData name="Prathyusha Anireddy" userId="92dc2bebae24a966" providerId="LiveId" clId="{A94E9897-4704-4903-821B-985D50196A2B}" dt="2022-12-05T23:05:26.591" v="1171" actId="26606"/>
          <ac:spMkLst>
            <pc:docMk/>
            <pc:sldMk cId="1441810711" sldId="287"/>
            <ac:spMk id="36" creationId="{55D4142C-5077-457F-A6AD-3FECFDB39685}"/>
          </ac:spMkLst>
        </pc:spChg>
        <pc:spChg chg="add del">
          <ac:chgData name="Prathyusha Anireddy" userId="92dc2bebae24a966" providerId="LiveId" clId="{A94E9897-4704-4903-821B-985D50196A2B}" dt="2022-12-05T23:05:26.591" v="1171" actId="26606"/>
          <ac:spMkLst>
            <pc:docMk/>
            <pc:sldMk cId="1441810711" sldId="287"/>
            <ac:spMk id="37" creationId="{7A5F0580-5EE9-419F-96EE-B6529EF6E7D0}"/>
          </ac:spMkLst>
        </pc:spChg>
        <pc:spChg chg="add del">
          <ac:chgData name="Prathyusha Anireddy" userId="92dc2bebae24a966" providerId="LiveId" clId="{A94E9897-4704-4903-821B-985D50196A2B}" dt="2022-12-05T23:05:26.591" v="1171" actId="26606"/>
          <ac:spMkLst>
            <pc:docMk/>
            <pc:sldMk cId="1441810711" sldId="287"/>
            <ac:spMk id="38" creationId="{7270A3BE-9D0F-DD3E-C062-0F107FAB99E8}"/>
          </ac:spMkLst>
        </pc:spChg>
        <pc:spChg chg="add">
          <ac:chgData name="Prathyusha Anireddy" userId="92dc2bebae24a966" providerId="LiveId" clId="{A94E9897-4704-4903-821B-985D50196A2B}" dt="2022-12-05T23:05:26.606" v="1172" actId="26606"/>
          <ac:spMkLst>
            <pc:docMk/>
            <pc:sldMk cId="1441810711" sldId="287"/>
            <ac:spMk id="40" creationId="{8108D317-7CBD-4897-BD1F-959436D2A3BE}"/>
          </ac:spMkLst>
        </pc:spChg>
        <pc:spChg chg="add">
          <ac:chgData name="Prathyusha Anireddy" userId="92dc2bebae24a966" providerId="LiveId" clId="{A94E9897-4704-4903-821B-985D50196A2B}" dt="2022-12-05T23:05:26.606" v="1172" actId="26606"/>
          <ac:spMkLst>
            <pc:docMk/>
            <pc:sldMk cId="1441810711" sldId="287"/>
            <ac:spMk id="42" creationId="{D6297641-8B9F-4767-9606-8A11313227BF}"/>
          </ac:spMkLst>
        </pc:spChg>
        <pc:spChg chg="add">
          <ac:chgData name="Prathyusha Anireddy" userId="92dc2bebae24a966" providerId="LiveId" clId="{A94E9897-4704-4903-821B-985D50196A2B}" dt="2022-12-05T23:05:26.606" v="1172" actId="26606"/>
          <ac:spMkLst>
            <pc:docMk/>
            <pc:sldMk cId="1441810711" sldId="287"/>
            <ac:spMk id="43" creationId="{D8F3CA65-EA00-46B4-9616-39E6853F7BED}"/>
          </ac:spMkLst>
        </pc:spChg>
        <pc:spChg chg="add">
          <ac:chgData name="Prathyusha Anireddy" userId="92dc2bebae24a966" providerId="LiveId" clId="{A94E9897-4704-4903-821B-985D50196A2B}" dt="2022-12-05T23:05:26.606" v="1172" actId="26606"/>
          <ac:spMkLst>
            <pc:docMk/>
            <pc:sldMk cId="1441810711" sldId="287"/>
            <ac:spMk id="44" creationId="{7270A3BE-9D0F-DD3E-C062-0F107FAB99E8}"/>
          </ac:spMkLst>
        </pc:spChg>
        <pc:graphicFrameChg chg="add del">
          <ac:chgData name="Prathyusha Anireddy" userId="92dc2bebae24a966" providerId="LiveId" clId="{A94E9897-4704-4903-821B-985D50196A2B}" dt="2022-12-05T23:05:07.066" v="1165" actId="26606"/>
          <ac:graphicFrameMkLst>
            <pc:docMk/>
            <pc:sldMk cId="1441810711" sldId="287"/>
            <ac:graphicFrameMk id="19" creationId="{D77F8DBC-6E91-D9C8-ED72-0B12757DA2EF}"/>
          </ac:graphicFrameMkLst>
        </pc:graphicFrameChg>
        <pc:picChg chg="add del">
          <ac:chgData name="Prathyusha Anireddy" userId="92dc2bebae24a966" providerId="LiveId" clId="{A94E9897-4704-4903-821B-985D50196A2B}" dt="2022-12-05T23:04:55.221" v="1161" actId="26606"/>
          <ac:picMkLst>
            <pc:docMk/>
            <pc:sldMk cId="1441810711" sldId="287"/>
            <ac:picMk id="5" creationId="{1C502BB2-E002-48F9-682A-DDC6C0A6C151}"/>
          </ac:picMkLst>
        </pc:picChg>
        <pc:picChg chg="add del">
          <ac:chgData name="Prathyusha Anireddy" userId="92dc2bebae24a966" providerId="LiveId" clId="{A94E9897-4704-4903-821B-985D50196A2B}" dt="2022-12-05T23:05:00.506" v="1163" actId="26606"/>
          <ac:picMkLst>
            <pc:docMk/>
            <pc:sldMk cId="1441810711" sldId="287"/>
            <ac:picMk id="16" creationId="{E6A8D6D2-2968-7B88-3410-0FE5D5032C06}"/>
          </ac:picMkLst>
        </pc:picChg>
        <pc:picChg chg="add del">
          <ac:chgData name="Prathyusha Anireddy" userId="92dc2bebae24a966" providerId="LiveId" clId="{A94E9897-4704-4903-821B-985D50196A2B}" dt="2022-12-05T23:05:11.646" v="1167" actId="26606"/>
          <ac:picMkLst>
            <pc:docMk/>
            <pc:sldMk cId="1441810711" sldId="287"/>
            <ac:picMk id="22" creationId="{E6A8D6D2-2968-7B88-3410-0FE5D5032C06}"/>
          </ac:picMkLst>
        </pc:picChg>
        <pc:picChg chg="add del">
          <ac:chgData name="Prathyusha Anireddy" userId="92dc2bebae24a966" providerId="LiveId" clId="{A94E9897-4704-4903-821B-985D50196A2B}" dt="2022-12-05T23:05:20.154" v="1169" actId="26606"/>
          <ac:picMkLst>
            <pc:docMk/>
            <pc:sldMk cId="1441810711" sldId="287"/>
            <ac:picMk id="29" creationId="{1C502BB2-E002-48F9-682A-DDC6C0A6C151}"/>
          </ac:picMkLst>
        </pc:picChg>
        <pc:picChg chg="add del">
          <ac:chgData name="Prathyusha Anireddy" userId="92dc2bebae24a966" providerId="LiveId" clId="{A94E9897-4704-4903-821B-985D50196A2B}" dt="2022-12-05T23:05:26.591" v="1171" actId="26606"/>
          <ac:picMkLst>
            <pc:docMk/>
            <pc:sldMk cId="1441810711" sldId="287"/>
            <ac:picMk id="34" creationId="{E6A8D6D2-2968-7B88-3410-0FE5D5032C06}"/>
          </ac:picMkLst>
        </pc:picChg>
        <pc:picChg chg="add">
          <ac:chgData name="Prathyusha Anireddy" userId="92dc2bebae24a966" providerId="LiveId" clId="{A94E9897-4704-4903-821B-985D50196A2B}" dt="2022-12-05T23:05:26.606" v="1172" actId="26606"/>
          <ac:picMkLst>
            <pc:docMk/>
            <pc:sldMk cId="1441810711" sldId="287"/>
            <ac:picMk id="41" creationId="{21BF99B1-8BE7-F8C9-8950-9237CD9D317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51EE5-FDA5-4C17-BBF1-0B093F2E69B7}"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BF64A403-FD42-4481-9D10-F68833C8098A}">
      <dgm:prSet/>
      <dgm:spPr/>
      <dgm:t>
        <a:bodyPr/>
        <a:lstStyle/>
        <a:p>
          <a:r>
            <a:rPr lang="en-US" i="1" dirty="0"/>
            <a:t>Area of Research</a:t>
          </a:r>
        </a:p>
      </dgm:t>
    </dgm:pt>
    <dgm:pt modelId="{0620D18E-5C9B-4777-B9E9-D6AD66FECF4A}" type="parTrans" cxnId="{E60C563F-3A55-4C07-B2A8-0D6A20579C6E}">
      <dgm:prSet/>
      <dgm:spPr/>
      <dgm:t>
        <a:bodyPr/>
        <a:lstStyle/>
        <a:p>
          <a:endParaRPr lang="en-US"/>
        </a:p>
      </dgm:t>
    </dgm:pt>
    <dgm:pt modelId="{071DD1CF-76B5-4C9E-8664-916FC52C7050}" type="sibTrans" cxnId="{E60C563F-3A55-4C07-B2A8-0D6A20579C6E}">
      <dgm:prSet/>
      <dgm:spPr/>
      <dgm:t>
        <a:bodyPr/>
        <a:lstStyle/>
        <a:p>
          <a:endParaRPr lang="en-US"/>
        </a:p>
      </dgm:t>
    </dgm:pt>
    <dgm:pt modelId="{871AE4BA-56C2-4881-A9E3-F7918AB79F2A}">
      <dgm:prSet/>
      <dgm:spPr/>
      <dgm:t>
        <a:bodyPr/>
        <a:lstStyle/>
        <a:p>
          <a:r>
            <a:rPr lang="en-US" i="1" dirty="0"/>
            <a:t>Introduction</a:t>
          </a:r>
        </a:p>
      </dgm:t>
    </dgm:pt>
    <dgm:pt modelId="{D662663C-F44D-4E85-B277-89745CAC6A94}" type="parTrans" cxnId="{36813C36-4772-4F44-B689-6EA20A47F4BB}">
      <dgm:prSet/>
      <dgm:spPr/>
      <dgm:t>
        <a:bodyPr/>
        <a:lstStyle/>
        <a:p>
          <a:endParaRPr lang="en-US"/>
        </a:p>
      </dgm:t>
    </dgm:pt>
    <dgm:pt modelId="{281031FB-9EFE-4C57-BF3D-3C773081CD52}" type="sibTrans" cxnId="{36813C36-4772-4F44-B689-6EA20A47F4BB}">
      <dgm:prSet/>
      <dgm:spPr/>
      <dgm:t>
        <a:bodyPr/>
        <a:lstStyle/>
        <a:p>
          <a:endParaRPr lang="en-US"/>
        </a:p>
      </dgm:t>
    </dgm:pt>
    <dgm:pt modelId="{DE3A2D31-11D8-4B3F-A371-3A933D670CAF}">
      <dgm:prSet/>
      <dgm:spPr/>
      <dgm:t>
        <a:bodyPr/>
        <a:lstStyle/>
        <a:p>
          <a:r>
            <a:rPr lang="en-US" i="1" dirty="0"/>
            <a:t>Motivation</a:t>
          </a:r>
        </a:p>
      </dgm:t>
    </dgm:pt>
    <dgm:pt modelId="{AB08A0C1-FA94-42EA-B464-7B1D2C91390C}" type="parTrans" cxnId="{02BAD340-F5AE-46A0-A9E7-B804879E35D3}">
      <dgm:prSet/>
      <dgm:spPr/>
      <dgm:t>
        <a:bodyPr/>
        <a:lstStyle/>
        <a:p>
          <a:endParaRPr lang="en-US"/>
        </a:p>
      </dgm:t>
    </dgm:pt>
    <dgm:pt modelId="{FAE21A34-CCBF-4055-830E-0AAB696E467D}" type="sibTrans" cxnId="{02BAD340-F5AE-46A0-A9E7-B804879E35D3}">
      <dgm:prSet/>
      <dgm:spPr/>
      <dgm:t>
        <a:bodyPr/>
        <a:lstStyle/>
        <a:p>
          <a:endParaRPr lang="en-US"/>
        </a:p>
      </dgm:t>
    </dgm:pt>
    <dgm:pt modelId="{5D3EDC4C-981F-4911-8CA0-7293E6030DE4}">
      <dgm:prSet/>
      <dgm:spPr/>
      <dgm:t>
        <a:bodyPr/>
        <a:lstStyle/>
        <a:p>
          <a:r>
            <a:rPr lang="en-US" i="1" dirty="0"/>
            <a:t>Applications</a:t>
          </a:r>
        </a:p>
      </dgm:t>
    </dgm:pt>
    <dgm:pt modelId="{EE89C4AF-71C1-41CF-8E4C-8A02BC562063}" type="parTrans" cxnId="{8CA60213-AF95-4EED-905E-C9D05CB9D435}">
      <dgm:prSet/>
      <dgm:spPr/>
      <dgm:t>
        <a:bodyPr/>
        <a:lstStyle/>
        <a:p>
          <a:endParaRPr lang="en-US"/>
        </a:p>
      </dgm:t>
    </dgm:pt>
    <dgm:pt modelId="{3A42B579-1C28-409E-9710-BB7010F5CC8D}" type="sibTrans" cxnId="{8CA60213-AF95-4EED-905E-C9D05CB9D435}">
      <dgm:prSet/>
      <dgm:spPr/>
      <dgm:t>
        <a:bodyPr/>
        <a:lstStyle/>
        <a:p>
          <a:endParaRPr lang="en-US"/>
        </a:p>
      </dgm:t>
    </dgm:pt>
    <dgm:pt modelId="{5FC2F383-3574-444D-BDD7-034054319B85}">
      <dgm:prSet/>
      <dgm:spPr/>
      <dgm:t>
        <a:bodyPr/>
        <a:lstStyle/>
        <a:p>
          <a:r>
            <a:rPr lang="en-US" i="1" dirty="0"/>
            <a:t>Issues and Challenges</a:t>
          </a:r>
        </a:p>
      </dgm:t>
    </dgm:pt>
    <dgm:pt modelId="{EA417F9C-AA31-4200-9852-6EFA8576DF08}" type="parTrans" cxnId="{4BAC297C-6030-4F50-89B8-66C9AA1FFD2E}">
      <dgm:prSet/>
      <dgm:spPr/>
      <dgm:t>
        <a:bodyPr/>
        <a:lstStyle/>
        <a:p>
          <a:endParaRPr lang="en-US"/>
        </a:p>
      </dgm:t>
    </dgm:pt>
    <dgm:pt modelId="{CDF46A2E-2A4E-4D7F-A52B-294D1FEFBA45}" type="sibTrans" cxnId="{4BAC297C-6030-4F50-89B8-66C9AA1FFD2E}">
      <dgm:prSet/>
      <dgm:spPr/>
      <dgm:t>
        <a:bodyPr/>
        <a:lstStyle/>
        <a:p>
          <a:endParaRPr lang="en-US"/>
        </a:p>
      </dgm:t>
    </dgm:pt>
    <dgm:pt modelId="{852EEA43-4D8D-4DC3-8C9D-C93B555EF527}">
      <dgm:prSet/>
      <dgm:spPr/>
      <dgm:t>
        <a:bodyPr/>
        <a:lstStyle/>
        <a:p>
          <a:r>
            <a:rPr lang="en-US" i="1" dirty="0"/>
            <a:t>Objectives </a:t>
          </a:r>
        </a:p>
      </dgm:t>
    </dgm:pt>
    <dgm:pt modelId="{8E44C71E-BC23-4488-94FA-8AE5F26B7972}" type="parTrans" cxnId="{9C13ED96-5F03-44A1-9B6F-19685AEE7196}">
      <dgm:prSet/>
      <dgm:spPr/>
      <dgm:t>
        <a:bodyPr/>
        <a:lstStyle/>
        <a:p>
          <a:endParaRPr lang="en-US"/>
        </a:p>
      </dgm:t>
    </dgm:pt>
    <dgm:pt modelId="{01717E7F-1FC0-4073-BA31-35EC46E1E502}" type="sibTrans" cxnId="{9C13ED96-5F03-44A1-9B6F-19685AEE7196}">
      <dgm:prSet/>
      <dgm:spPr/>
      <dgm:t>
        <a:bodyPr/>
        <a:lstStyle/>
        <a:p>
          <a:endParaRPr lang="en-US"/>
        </a:p>
      </dgm:t>
    </dgm:pt>
    <dgm:pt modelId="{99DA4BB3-ABDE-4BD4-8BF2-5580A86A4907}">
      <dgm:prSet/>
      <dgm:spPr/>
      <dgm:t>
        <a:bodyPr/>
        <a:lstStyle/>
        <a:p>
          <a:r>
            <a:rPr lang="en-US" i="1" dirty="0"/>
            <a:t>Proposed System</a:t>
          </a:r>
        </a:p>
      </dgm:t>
    </dgm:pt>
    <dgm:pt modelId="{CD34992D-0916-4EC4-AAB9-08BC1E717FB7}" type="parTrans" cxnId="{D3A7A680-6C4D-4AB8-8D50-83D8BCB453E5}">
      <dgm:prSet/>
      <dgm:spPr/>
      <dgm:t>
        <a:bodyPr/>
        <a:lstStyle/>
        <a:p>
          <a:endParaRPr lang="en-US"/>
        </a:p>
      </dgm:t>
    </dgm:pt>
    <dgm:pt modelId="{28726421-FBBC-4D3B-8D80-9F524A74FFD8}" type="sibTrans" cxnId="{D3A7A680-6C4D-4AB8-8D50-83D8BCB453E5}">
      <dgm:prSet/>
      <dgm:spPr/>
      <dgm:t>
        <a:bodyPr/>
        <a:lstStyle/>
        <a:p>
          <a:endParaRPr lang="en-US"/>
        </a:p>
      </dgm:t>
    </dgm:pt>
    <dgm:pt modelId="{614A851D-696D-4E8F-B8E2-65967DA9A524}">
      <dgm:prSet/>
      <dgm:spPr/>
      <dgm:t>
        <a:bodyPr/>
        <a:lstStyle/>
        <a:p>
          <a:r>
            <a:rPr lang="en-US" i="1" dirty="0"/>
            <a:t>Implementation</a:t>
          </a:r>
        </a:p>
      </dgm:t>
    </dgm:pt>
    <dgm:pt modelId="{ED40AF34-29CC-4955-8229-0BEE8E6C661D}" type="parTrans" cxnId="{761A6589-FFE9-44C2-9F2F-25200AFDF8BC}">
      <dgm:prSet/>
      <dgm:spPr/>
      <dgm:t>
        <a:bodyPr/>
        <a:lstStyle/>
        <a:p>
          <a:endParaRPr lang="en-US"/>
        </a:p>
      </dgm:t>
    </dgm:pt>
    <dgm:pt modelId="{30E15807-0945-4519-9726-37D5FAC316FA}" type="sibTrans" cxnId="{761A6589-FFE9-44C2-9F2F-25200AFDF8BC}">
      <dgm:prSet/>
      <dgm:spPr/>
      <dgm:t>
        <a:bodyPr/>
        <a:lstStyle/>
        <a:p>
          <a:endParaRPr lang="en-US"/>
        </a:p>
      </dgm:t>
    </dgm:pt>
    <dgm:pt modelId="{B112B8E0-8695-41EC-B409-C8D6D7EFB91E}">
      <dgm:prSet/>
      <dgm:spPr/>
      <dgm:t>
        <a:bodyPr/>
        <a:lstStyle/>
        <a:p>
          <a:r>
            <a:rPr lang="en-US" i="1" dirty="0"/>
            <a:t>Result</a:t>
          </a:r>
        </a:p>
      </dgm:t>
    </dgm:pt>
    <dgm:pt modelId="{CCAA52BD-7C85-4894-BB38-C39D3F0D17C7}" type="parTrans" cxnId="{5AD35FD9-F7B3-4CBB-A90F-4C85CDFF5861}">
      <dgm:prSet/>
      <dgm:spPr/>
      <dgm:t>
        <a:bodyPr/>
        <a:lstStyle/>
        <a:p>
          <a:endParaRPr lang="en-US"/>
        </a:p>
      </dgm:t>
    </dgm:pt>
    <dgm:pt modelId="{10CC4CC5-8BCE-4BE4-9C7C-304FB887298D}" type="sibTrans" cxnId="{5AD35FD9-F7B3-4CBB-A90F-4C85CDFF5861}">
      <dgm:prSet/>
      <dgm:spPr/>
      <dgm:t>
        <a:bodyPr/>
        <a:lstStyle/>
        <a:p>
          <a:endParaRPr lang="en-US"/>
        </a:p>
      </dgm:t>
    </dgm:pt>
    <dgm:pt modelId="{ECD5F7BB-5942-42DA-97C5-71DD2AB4040C}">
      <dgm:prSet/>
      <dgm:spPr/>
      <dgm:t>
        <a:bodyPr/>
        <a:lstStyle/>
        <a:p>
          <a:r>
            <a:rPr lang="en-US" i="1" dirty="0"/>
            <a:t>Demo</a:t>
          </a:r>
        </a:p>
      </dgm:t>
    </dgm:pt>
    <dgm:pt modelId="{0CFCA476-41E3-4F08-BDD7-A59A893F203C}" type="parTrans" cxnId="{FF006462-E92C-4655-AAF0-5733F4551633}">
      <dgm:prSet/>
      <dgm:spPr/>
      <dgm:t>
        <a:bodyPr/>
        <a:lstStyle/>
        <a:p>
          <a:endParaRPr lang="en-US"/>
        </a:p>
      </dgm:t>
    </dgm:pt>
    <dgm:pt modelId="{42D57BF3-3FA8-4AAE-BFDD-3D8AF9E38185}" type="sibTrans" cxnId="{FF006462-E92C-4655-AAF0-5733F4551633}">
      <dgm:prSet/>
      <dgm:spPr/>
      <dgm:t>
        <a:bodyPr/>
        <a:lstStyle/>
        <a:p>
          <a:endParaRPr lang="en-US"/>
        </a:p>
      </dgm:t>
    </dgm:pt>
    <dgm:pt modelId="{2981BA7C-0387-419D-BB9B-EFA8175CCF9B}" type="pres">
      <dgm:prSet presAssocID="{3D651EE5-FDA5-4C17-BBF1-0B093F2E69B7}" presName="vert0" presStyleCnt="0">
        <dgm:presLayoutVars>
          <dgm:dir/>
          <dgm:animOne val="branch"/>
          <dgm:animLvl val="lvl"/>
        </dgm:presLayoutVars>
      </dgm:prSet>
      <dgm:spPr/>
    </dgm:pt>
    <dgm:pt modelId="{A7466621-6408-4D67-8225-1621289072ED}" type="pres">
      <dgm:prSet presAssocID="{BF64A403-FD42-4481-9D10-F68833C8098A}" presName="thickLine" presStyleLbl="alignNode1" presStyleIdx="0" presStyleCnt="10"/>
      <dgm:spPr/>
    </dgm:pt>
    <dgm:pt modelId="{E7CCF80E-48E1-46A0-A7EF-500852D85444}" type="pres">
      <dgm:prSet presAssocID="{BF64A403-FD42-4481-9D10-F68833C8098A}" presName="horz1" presStyleCnt="0"/>
      <dgm:spPr/>
    </dgm:pt>
    <dgm:pt modelId="{A7CAD800-352C-4BF7-8C42-ECAB5406D432}" type="pres">
      <dgm:prSet presAssocID="{BF64A403-FD42-4481-9D10-F68833C8098A}" presName="tx1" presStyleLbl="revTx" presStyleIdx="0" presStyleCnt="10"/>
      <dgm:spPr/>
    </dgm:pt>
    <dgm:pt modelId="{3A9D0994-74D3-43B7-8753-E04854B63379}" type="pres">
      <dgm:prSet presAssocID="{BF64A403-FD42-4481-9D10-F68833C8098A}" presName="vert1" presStyleCnt="0"/>
      <dgm:spPr/>
    </dgm:pt>
    <dgm:pt modelId="{006B2677-F5DF-4897-82C3-9CEE18A48CA9}" type="pres">
      <dgm:prSet presAssocID="{871AE4BA-56C2-4881-A9E3-F7918AB79F2A}" presName="thickLine" presStyleLbl="alignNode1" presStyleIdx="1" presStyleCnt="10"/>
      <dgm:spPr/>
    </dgm:pt>
    <dgm:pt modelId="{056AB87C-FA26-4ACD-9669-5819D23DACAA}" type="pres">
      <dgm:prSet presAssocID="{871AE4BA-56C2-4881-A9E3-F7918AB79F2A}" presName="horz1" presStyleCnt="0"/>
      <dgm:spPr/>
    </dgm:pt>
    <dgm:pt modelId="{A2455D7D-2630-4397-AD1C-A334D7920B1A}" type="pres">
      <dgm:prSet presAssocID="{871AE4BA-56C2-4881-A9E3-F7918AB79F2A}" presName="tx1" presStyleLbl="revTx" presStyleIdx="1" presStyleCnt="10"/>
      <dgm:spPr/>
    </dgm:pt>
    <dgm:pt modelId="{89E4C25E-041B-4FB2-8B10-5E962F2403CC}" type="pres">
      <dgm:prSet presAssocID="{871AE4BA-56C2-4881-A9E3-F7918AB79F2A}" presName="vert1" presStyleCnt="0"/>
      <dgm:spPr/>
    </dgm:pt>
    <dgm:pt modelId="{D1FAF3AA-B776-4F6C-9D62-BE957659B4F4}" type="pres">
      <dgm:prSet presAssocID="{DE3A2D31-11D8-4B3F-A371-3A933D670CAF}" presName="thickLine" presStyleLbl="alignNode1" presStyleIdx="2" presStyleCnt="10"/>
      <dgm:spPr/>
    </dgm:pt>
    <dgm:pt modelId="{0465F730-284E-4253-9A66-9141CA239778}" type="pres">
      <dgm:prSet presAssocID="{DE3A2D31-11D8-4B3F-A371-3A933D670CAF}" presName="horz1" presStyleCnt="0"/>
      <dgm:spPr/>
    </dgm:pt>
    <dgm:pt modelId="{3454B7E8-CAD0-421A-82DD-EF51EA4ABB50}" type="pres">
      <dgm:prSet presAssocID="{DE3A2D31-11D8-4B3F-A371-3A933D670CAF}" presName="tx1" presStyleLbl="revTx" presStyleIdx="2" presStyleCnt="10"/>
      <dgm:spPr/>
    </dgm:pt>
    <dgm:pt modelId="{ABBF7E0B-D9E6-41DA-8673-D49D2DA7BC50}" type="pres">
      <dgm:prSet presAssocID="{DE3A2D31-11D8-4B3F-A371-3A933D670CAF}" presName="vert1" presStyleCnt="0"/>
      <dgm:spPr/>
    </dgm:pt>
    <dgm:pt modelId="{66DAA83B-7A31-4727-82A5-241BEA65F472}" type="pres">
      <dgm:prSet presAssocID="{5D3EDC4C-981F-4911-8CA0-7293E6030DE4}" presName="thickLine" presStyleLbl="alignNode1" presStyleIdx="3" presStyleCnt="10"/>
      <dgm:spPr/>
    </dgm:pt>
    <dgm:pt modelId="{503409CE-3E7F-4BB2-8760-B4C061E6C3B0}" type="pres">
      <dgm:prSet presAssocID="{5D3EDC4C-981F-4911-8CA0-7293E6030DE4}" presName="horz1" presStyleCnt="0"/>
      <dgm:spPr/>
    </dgm:pt>
    <dgm:pt modelId="{7326279E-A95E-4A17-8630-7EA10690A8C2}" type="pres">
      <dgm:prSet presAssocID="{5D3EDC4C-981F-4911-8CA0-7293E6030DE4}" presName="tx1" presStyleLbl="revTx" presStyleIdx="3" presStyleCnt="10"/>
      <dgm:spPr/>
    </dgm:pt>
    <dgm:pt modelId="{4F02ADA6-62EC-441A-AAF3-E22CC5F8490A}" type="pres">
      <dgm:prSet presAssocID="{5D3EDC4C-981F-4911-8CA0-7293E6030DE4}" presName="vert1" presStyleCnt="0"/>
      <dgm:spPr/>
    </dgm:pt>
    <dgm:pt modelId="{7C0461FF-339F-4CD9-9FD8-EBE74E2BFADB}" type="pres">
      <dgm:prSet presAssocID="{5FC2F383-3574-444D-BDD7-034054319B85}" presName="thickLine" presStyleLbl="alignNode1" presStyleIdx="4" presStyleCnt="10"/>
      <dgm:spPr/>
    </dgm:pt>
    <dgm:pt modelId="{B115728C-B1E1-4F14-8C73-1B2570D05991}" type="pres">
      <dgm:prSet presAssocID="{5FC2F383-3574-444D-BDD7-034054319B85}" presName="horz1" presStyleCnt="0"/>
      <dgm:spPr/>
    </dgm:pt>
    <dgm:pt modelId="{4481FD75-BC24-483A-9BE6-6EA1EACF22BB}" type="pres">
      <dgm:prSet presAssocID="{5FC2F383-3574-444D-BDD7-034054319B85}" presName="tx1" presStyleLbl="revTx" presStyleIdx="4" presStyleCnt="10"/>
      <dgm:spPr/>
    </dgm:pt>
    <dgm:pt modelId="{41BEF051-967A-4800-A91F-FFE0278200E7}" type="pres">
      <dgm:prSet presAssocID="{5FC2F383-3574-444D-BDD7-034054319B85}" presName="vert1" presStyleCnt="0"/>
      <dgm:spPr/>
    </dgm:pt>
    <dgm:pt modelId="{8C3506EC-7B36-427C-A42E-EC7215DC93D0}" type="pres">
      <dgm:prSet presAssocID="{852EEA43-4D8D-4DC3-8C9D-C93B555EF527}" presName="thickLine" presStyleLbl="alignNode1" presStyleIdx="5" presStyleCnt="10"/>
      <dgm:spPr/>
    </dgm:pt>
    <dgm:pt modelId="{955FA71A-5091-4017-A123-076177020C76}" type="pres">
      <dgm:prSet presAssocID="{852EEA43-4D8D-4DC3-8C9D-C93B555EF527}" presName="horz1" presStyleCnt="0"/>
      <dgm:spPr/>
    </dgm:pt>
    <dgm:pt modelId="{FEF32B9D-7BED-4F47-B54D-0CEF950B93F7}" type="pres">
      <dgm:prSet presAssocID="{852EEA43-4D8D-4DC3-8C9D-C93B555EF527}" presName="tx1" presStyleLbl="revTx" presStyleIdx="5" presStyleCnt="10"/>
      <dgm:spPr/>
    </dgm:pt>
    <dgm:pt modelId="{F9F5C3FE-EF40-424E-B463-685E7102DB17}" type="pres">
      <dgm:prSet presAssocID="{852EEA43-4D8D-4DC3-8C9D-C93B555EF527}" presName="vert1" presStyleCnt="0"/>
      <dgm:spPr/>
    </dgm:pt>
    <dgm:pt modelId="{AA40EAA8-A013-4DC7-82E2-A26945B86340}" type="pres">
      <dgm:prSet presAssocID="{99DA4BB3-ABDE-4BD4-8BF2-5580A86A4907}" presName="thickLine" presStyleLbl="alignNode1" presStyleIdx="6" presStyleCnt="10"/>
      <dgm:spPr/>
    </dgm:pt>
    <dgm:pt modelId="{968E5421-3F01-40CD-A0E3-244FC43F3FFB}" type="pres">
      <dgm:prSet presAssocID="{99DA4BB3-ABDE-4BD4-8BF2-5580A86A4907}" presName="horz1" presStyleCnt="0"/>
      <dgm:spPr/>
    </dgm:pt>
    <dgm:pt modelId="{F41ADDB3-C358-4C92-8F23-045635E6B995}" type="pres">
      <dgm:prSet presAssocID="{99DA4BB3-ABDE-4BD4-8BF2-5580A86A4907}" presName="tx1" presStyleLbl="revTx" presStyleIdx="6" presStyleCnt="10"/>
      <dgm:spPr/>
    </dgm:pt>
    <dgm:pt modelId="{5875A0D2-21A5-4684-B74E-8EE72F2ED01E}" type="pres">
      <dgm:prSet presAssocID="{99DA4BB3-ABDE-4BD4-8BF2-5580A86A4907}" presName="vert1" presStyleCnt="0"/>
      <dgm:spPr/>
    </dgm:pt>
    <dgm:pt modelId="{CD3B4AF6-6516-4DDC-8154-F4F52AE671AE}" type="pres">
      <dgm:prSet presAssocID="{614A851D-696D-4E8F-B8E2-65967DA9A524}" presName="thickLine" presStyleLbl="alignNode1" presStyleIdx="7" presStyleCnt="10"/>
      <dgm:spPr/>
    </dgm:pt>
    <dgm:pt modelId="{41C754BB-CA79-4E14-A39D-0767389C3B5B}" type="pres">
      <dgm:prSet presAssocID="{614A851D-696D-4E8F-B8E2-65967DA9A524}" presName="horz1" presStyleCnt="0"/>
      <dgm:spPr/>
    </dgm:pt>
    <dgm:pt modelId="{CC03AABF-28CD-4540-B0EB-02073DF68E53}" type="pres">
      <dgm:prSet presAssocID="{614A851D-696D-4E8F-B8E2-65967DA9A524}" presName="tx1" presStyleLbl="revTx" presStyleIdx="7" presStyleCnt="10"/>
      <dgm:spPr/>
    </dgm:pt>
    <dgm:pt modelId="{4A86A5D5-CAC4-4D91-8B5A-F54F3BFBAFAA}" type="pres">
      <dgm:prSet presAssocID="{614A851D-696D-4E8F-B8E2-65967DA9A524}" presName="vert1" presStyleCnt="0"/>
      <dgm:spPr/>
    </dgm:pt>
    <dgm:pt modelId="{9964F163-C0A2-495A-ABE1-9938E2B5FB72}" type="pres">
      <dgm:prSet presAssocID="{B112B8E0-8695-41EC-B409-C8D6D7EFB91E}" presName="thickLine" presStyleLbl="alignNode1" presStyleIdx="8" presStyleCnt="10"/>
      <dgm:spPr/>
    </dgm:pt>
    <dgm:pt modelId="{C9AF9826-2EB4-44C6-85BA-FBBED9AEB122}" type="pres">
      <dgm:prSet presAssocID="{B112B8E0-8695-41EC-B409-C8D6D7EFB91E}" presName="horz1" presStyleCnt="0"/>
      <dgm:spPr/>
    </dgm:pt>
    <dgm:pt modelId="{55102015-F0DD-471F-9A02-72B1EA7EB568}" type="pres">
      <dgm:prSet presAssocID="{B112B8E0-8695-41EC-B409-C8D6D7EFB91E}" presName="tx1" presStyleLbl="revTx" presStyleIdx="8" presStyleCnt="10"/>
      <dgm:spPr/>
    </dgm:pt>
    <dgm:pt modelId="{8994E3CB-642F-4F2B-8EA0-8470DCCAD2DD}" type="pres">
      <dgm:prSet presAssocID="{B112B8E0-8695-41EC-B409-C8D6D7EFB91E}" presName="vert1" presStyleCnt="0"/>
      <dgm:spPr/>
    </dgm:pt>
    <dgm:pt modelId="{4476C835-FEAF-4386-A5E7-FA082864945F}" type="pres">
      <dgm:prSet presAssocID="{ECD5F7BB-5942-42DA-97C5-71DD2AB4040C}" presName="thickLine" presStyleLbl="alignNode1" presStyleIdx="9" presStyleCnt="10"/>
      <dgm:spPr/>
    </dgm:pt>
    <dgm:pt modelId="{739149D0-A70D-4B53-9293-A2CA54EEFA91}" type="pres">
      <dgm:prSet presAssocID="{ECD5F7BB-5942-42DA-97C5-71DD2AB4040C}" presName="horz1" presStyleCnt="0"/>
      <dgm:spPr/>
    </dgm:pt>
    <dgm:pt modelId="{526D3876-A713-4E76-85C1-B679A6B44214}" type="pres">
      <dgm:prSet presAssocID="{ECD5F7BB-5942-42DA-97C5-71DD2AB4040C}" presName="tx1" presStyleLbl="revTx" presStyleIdx="9" presStyleCnt="10"/>
      <dgm:spPr/>
    </dgm:pt>
    <dgm:pt modelId="{15D923CA-82F1-4402-A0E2-3F2813168C90}" type="pres">
      <dgm:prSet presAssocID="{ECD5F7BB-5942-42DA-97C5-71DD2AB4040C}" presName="vert1" presStyleCnt="0"/>
      <dgm:spPr/>
    </dgm:pt>
  </dgm:ptLst>
  <dgm:cxnLst>
    <dgm:cxn modelId="{FDC7FA0D-9CFB-4BE6-B65A-9D72A039D3FE}" type="presOf" srcId="{871AE4BA-56C2-4881-A9E3-F7918AB79F2A}" destId="{A2455D7D-2630-4397-AD1C-A334D7920B1A}" srcOrd="0" destOrd="0" presId="urn:microsoft.com/office/officeart/2008/layout/LinedList"/>
    <dgm:cxn modelId="{8CA60213-AF95-4EED-905E-C9D05CB9D435}" srcId="{3D651EE5-FDA5-4C17-BBF1-0B093F2E69B7}" destId="{5D3EDC4C-981F-4911-8CA0-7293E6030DE4}" srcOrd="3" destOrd="0" parTransId="{EE89C4AF-71C1-41CF-8E4C-8A02BC562063}" sibTransId="{3A42B579-1C28-409E-9710-BB7010F5CC8D}"/>
    <dgm:cxn modelId="{C9D1C42D-FFE6-4699-B78A-89E5DB2B91C5}" type="presOf" srcId="{852EEA43-4D8D-4DC3-8C9D-C93B555EF527}" destId="{FEF32B9D-7BED-4F47-B54D-0CEF950B93F7}" srcOrd="0" destOrd="0" presId="urn:microsoft.com/office/officeart/2008/layout/LinedList"/>
    <dgm:cxn modelId="{36813C36-4772-4F44-B689-6EA20A47F4BB}" srcId="{3D651EE5-FDA5-4C17-BBF1-0B093F2E69B7}" destId="{871AE4BA-56C2-4881-A9E3-F7918AB79F2A}" srcOrd="1" destOrd="0" parTransId="{D662663C-F44D-4E85-B277-89745CAC6A94}" sibTransId="{281031FB-9EFE-4C57-BF3D-3C773081CD52}"/>
    <dgm:cxn modelId="{E60C563F-3A55-4C07-B2A8-0D6A20579C6E}" srcId="{3D651EE5-FDA5-4C17-BBF1-0B093F2E69B7}" destId="{BF64A403-FD42-4481-9D10-F68833C8098A}" srcOrd="0" destOrd="0" parTransId="{0620D18E-5C9B-4777-B9E9-D6AD66FECF4A}" sibTransId="{071DD1CF-76B5-4C9E-8664-916FC52C7050}"/>
    <dgm:cxn modelId="{02BAD340-F5AE-46A0-A9E7-B804879E35D3}" srcId="{3D651EE5-FDA5-4C17-BBF1-0B093F2E69B7}" destId="{DE3A2D31-11D8-4B3F-A371-3A933D670CAF}" srcOrd="2" destOrd="0" parTransId="{AB08A0C1-FA94-42EA-B464-7B1D2C91390C}" sibTransId="{FAE21A34-CCBF-4055-830E-0AAB696E467D}"/>
    <dgm:cxn modelId="{FF006462-E92C-4655-AAF0-5733F4551633}" srcId="{3D651EE5-FDA5-4C17-BBF1-0B093F2E69B7}" destId="{ECD5F7BB-5942-42DA-97C5-71DD2AB4040C}" srcOrd="9" destOrd="0" parTransId="{0CFCA476-41E3-4F08-BDD7-A59A893F203C}" sibTransId="{42D57BF3-3FA8-4AAE-BFDD-3D8AF9E38185}"/>
    <dgm:cxn modelId="{71CA464E-B7AD-4125-97DD-8740D3B96DD4}" type="presOf" srcId="{5D3EDC4C-981F-4911-8CA0-7293E6030DE4}" destId="{7326279E-A95E-4A17-8630-7EA10690A8C2}" srcOrd="0" destOrd="0" presId="urn:microsoft.com/office/officeart/2008/layout/LinedList"/>
    <dgm:cxn modelId="{E7475D4F-6098-434B-8FD0-AE0FC0B2522D}" type="presOf" srcId="{5FC2F383-3574-444D-BDD7-034054319B85}" destId="{4481FD75-BC24-483A-9BE6-6EA1EACF22BB}" srcOrd="0" destOrd="0" presId="urn:microsoft.com/office/officeart/2008/layout/LinedList"/>
    <dgm:cxn modelId="{4BAC297C-6030-4F50-89B8-66C9AA1FFD2E}" srcId="{3D651EE5-FDA5-4C17-BBF1-0B093F2E69B7}" destId="{5FC2F383-3574-444D-BDD7-034054319B85}" srcOrd="4" destOrd="0" parTransId="{EA417F9C-AA31-4200-9852-6EFA8576DF08}" sibTransId="{CDF46A2E-2A4E-4D7F-A52B-294D1FEFBA45}"/>
    <dgm:cxn modelId="{D3A7A680-6C4D-4AB8-8D50-83D8BCB453E5}" srcId="{3D651EE5-FDA5-4C17-BBF1-0B093F2E69B7}" destId="{99DA4BB3-ABDE-4BD4-8BF2-5580A86A4907}" srcOrd="6" destOrd="0" parTransId="{CD34992D-0916-4EC4-AAB9-08BC1E717FB7}" sibTransId="{28726421-FBBC-4D3B-8D80-9F524A74FFD8}"/>
    <dgm:cxn modelId="{761A6589-FFE9-44C2-9F2F-25200AFDF8BC}" srcId="{3D651EE5-FDA5-4C17-BBF1-0B093F2E69B7}" destId="{614A851D-696D-4E8F-B8E2-65967DA9A524}" srcOrd="7" destOrd="0" parTransId="{ED40AF34-29CC-4955-8229-0BEE8E6C661D}" sibTransId="{30E15807-0945-4519-9726-37D5FAC316FA}"/>
    <dgm:cxn modelId="{9C13ED96-5F03-44A1-9B6F-19685AEE7196}" srcId="{3D651EE5-FDA5-4C17-BBF1-0B093F2E69B7}" destId="{852EEA43-4D8D-4DC3-8C9D-C93B555EF527}" srcOrd="5" destOrd="0" parTransId="{8E44C71E-BC23-4488-94FA-8AE5F26B7972}" sibTransId="{01717E7F-1FC0-4073-BA31-35EC46E1E502}"/>
    <dgm:cxn modelId="{9BC34D9E-ABF7-4AEE-8108-307FABD86167}" type="presOf" srcId="{614A851D-696D-4E8F-B8E2-65967DA9A524}" destId="{CC03AABF-28CD-4540-B0EB-02073DF68E53}" srcOrd="0" destOrd="0" presId="urn:microsoft.com/office/officeart/2008/layout/LinedList"/>
    <dgm:cxn modelId="{F92E5FAB-EAAB-405E-814E-9771727593FD}" type="presOf" srcId="{99DA4BB3-ABDE-4BD4-8BF2-5580A86A4907}" destId="{F41ADDB3-C358-4C92-8F23-045635E6B995}" srcOrd="0" destOrd="0" presId="urn:microsoft.com/office/officeart/2008/layout/LinedList"/>
    <dgm:cxn modelId="{32F806C0-BAA2-4845-B77D-9D3E238F48E3}" type="presOf" srcId="{ECD5F7BB-5942-42DA-97C5-71DD2AB4040C}" destId="{526D3876-A713-4E76-85C1-B679A6B44214}" srcOrd="0" destOrd="0" presId="urn:microsoft.com/office/officeart/2008/layout/LinedList"/>
    <dgm:cxn modelId="{18918BC0-AE6D-48AC-8330-6F1905E8F8C4}" type="presOf" srcId="{BF64A403-FD42-4481-9D10-F68833C8098A}" destId="{A7CAD800-352C-4BF7-8C42-ECAB5406D432}" srcOrd="0" destOrd="0" presId="urn:microsoft.com/office/officeart/2008/layout/LinedList"/>
    <dgm:cxn modelId="{C2E7C8CD-67FB-43BC-988F-316D68F09EB2}" type="presOf" srcId="{3D651EE5-FDA5-4C17-BBF1-0B093F2E69B7}" destId="{2981BA7C-0387-419D-BB9B-EFA8175CCF9B}" srcOrd="0" destOrd="0" presId="urn:microsoft.com/office/officeart/2008/layout/LinedList"/>
    <dgm:cxn modelId="{BEC323D0-4AFA-491D-A63C-8651B53E6208}" type="presOf" srcId="{DE3A2D31-11D8-4B3F-A371-3A933D670CAF}" destId="{3454B7E8-CAD0-421A-82DD-EF51EA4ABB50}" srcOrd="0" destOrd="0" presId="urn:microsoft.com/office/officeart/2008/layout/LinedList"/>
    <dgm:cxn modelId="{5AD35FD9-F7B3-4CBB-A90F-4C85CDFF5861}" srcId="{3D651EE5-FDA5-4C17-BBF1-0B093F2E69B7}" destId="{B112B8E0-8695-41EC-B409-C8D6D7EFB91E}" srcOrd="8" destOrd="0" parTransId="{CCAA52BD-7C85-4894-BB38-C39D3F0D17C7}" sibTransId="{10CC4CC5-8BCE-4BE4-9C7C-304FB887298D}"/>
    <dgm:cxn modelId="{7945ACFA-C02F-4085-A7A2-3DDFAABC3459}" type="presOf" srcId="{B112B8E0-8695-41EC-B409-C8D6D7EFB91E}" destId="{55102015-F0DD-471F-9A02-72B1EA7EB568}" srcOrd="0" destOrd="0" presId="urn:microsoft.com/office/officeart/2008/layout/LinedList"/>
    <dgm:cxn modelId="{BA02FA62-28BD-4CAA-B40F-B1EE2DF9A9F5}" type="presParOf" srcId="{2981BA7C-0387-419D-BB9B-EFA8175CCF9B}" destId="{A7466621-6408-4D67-8225-1621289072ED}" srcOrd="0" destOrd="0" presId="urn:microsoft.com/office/officeart/2008/layout/LinedList"/>
    <dgm:cxn modelId="{2AEBD9CA-70C4-4A33-9789-E044B95FF1AF}" type="presParOf" srcId="{2981BA7C-0387-419D-BB9B-EFA8175CCF9B}" destId="{E7CCF80E-48E1-46A0-A7EF-500852D85444}" srcOrd="1" destOrd="0" presId="urn:microsoft.com/office/officeart/2008/layout/LinedList"/>
    <dgm:cxn modelId="{36B72F86-B0B8-4EEB-BD24-C861FBF75DCF}" type="presParOf" srcId="{E7CCF80E-48E1-46A0-A7EF-500852D85444}" destId="{A7CAD800-352C-4BF7-8C42-ECAB5406D432}" srcOrd="0" destOrd="0" presId="urn:microsoft.com/office/officeart/2008/layout/LinedList"/>
    <dgm:cxn modelId="{D9540577-0E90-4269-90A7-C336A90FFC93}" type="presParOf" srcId="{E7CCF80E-48E1-46A0-A7EF-500852D85444}" destId="{3A9D0994-74D3-43B7-8753-E04854B63379}" srcOrd="1" destOrd="0" presId="urn:microsoft.com/office/officeart/2008/layout/LinedList"/>
    <dgm:cxn modelId="{34047BF9-5F84-48F7-9348-AABA566495AF}" type="presParOf" srcId="{2981BA7C-0387-419D-BB9B-EFA8175CCF9B}" destId="{006B2677-F5DF-4897-82C3-9CEE18A48CA9}" srcOrd="2" destOrd="0" presId="urn:microsoft.com/office/officeart/2008/layout/LinedList"/>
    <dgm:cxn modelId="{0818AE18-74EF-4322-9DF6-60D02283F1EE}" type="presParOf" srcId="{2981BA7C-0387-419D-BB9B-EFA8175CCF9B}" destId="{056AB87C-FA26-4ACD-9669-5819D23DACAA}" srcOrd="3" destOrd="0" presId="urn:microsoft.com/office/officeart/2008/layout/LinedList"/>
    <dgm:cxn modelId="{5955138A-8F81-41C9-A850-74CB1AC934CE}" type="presParOf" srcId="{056AB87C-FA26-4ACD-9669-5819D23DACAA}" destId="{A2455D7D-2630-4397-AD1C-A334D7920B1A}" srcOrd="0" destOrd="0" presId="urn:microsoft.com/office/officeart/2008/layout/LinedList"/>
    <dgm:cxn modelId="{AC26575F-E49E-4482-BEFA-48F34EBAB95D}" type="presParOf" srcId="{056AB87C-FA26-4ACD-9669-5819D23DACAA}" destId="{89E4C25E-041B-4FB2-8B10-5E962F2403CC}" srcOrd="1" destOrd="0" presId="urn:microsoft.com/office/officeart/2008/layout/LinedList"/>
    <dgm:cxn modelId="{39FDE54F-F675-44B9-B0A2-43B4752201DA}" type="presParOf" srcId="{2981BA7C-0387-419D-BB9B-EFA8175CCF9B}" destId="{D1FAF3AA-B776-4F6C-9D62-BE957659B4F4}" srcOrd="4" destOrd="0" presId="urn:microsoft.com/office/officeart/2008/layout/LinedList"/>
    <dgm:cxn modelId="{133A80A4-546F-4728-9B27-ABCF621E6D08}" type="presParOf" srcId="{2981BA7C-0387-419D-BB9B-EFA8175CCF9B}" destId="{0465F730-284E-4253-9A66-9141CA239778}" srcOrd="5" destOrd="0" presId="urn:microsoft.com/office/officeart/2008/layout/LinedList"/>
    <dgm:cxn modelId="{5FB4FF4F-D557-4A42-82DB-6EC467E46AD4}" type="presParOf" srcId="{0465F730-284E-4253-9A66-9141CA239778}" destId="{3454B7E8-CAD0-421A-82DD-EF51EA4ABB50}" srcOrd="0" destOrd="0" presId="urn:microsoft.com/office/officeart/2008/layout/LinedList"/>
    <dgm:cxn modelId="{66F9F759-DAB7-4851-9354-86F2738CB479}" type="presParOf" srcId="{0465F730-284E-4253-9A66-9141CA239778}" destId="{ABBF7E0B-D9E6-41DA-8673-D49D2DA7BC50}" srcOrd="1" destOrd="0" presId="urn:microsoft.com/office/officeart/2008/layout/LinedList"/>
    <dgm:cxn modelId="{414AA207-22F0-4AED-87E3-E1B75A222732}" type="presParOf" srcId="{2981BA7C-0387-419D-BB9B-EFA8175CCF9B}" destId="{66DAA83B-7A31-4727-82A5-241BEA65F472}" srcOrd="6" destOrd="0" presId="urn:microsoft.com/office/officeart/2008/layout/LinedList"/>
    <dgm:cxn modelId="{167DA6F0-643A-4C6F-99D2-EA4EAE46D18B}" type="presParOf" srcId="{2981BA7C-0387-419D-BB9B-EFA8175CCF9B}" destId="{503409CE-3E7F-4BB2-8760-B4C061E6C3B0}" srcOrd="7" destOrd="0" presId="urn:microsoft.com/office/officeart/2008/layout/LinedList"/>
    <dgm:cxn modelId="{7AD8C8A8-AACB-4C15-BBA9-00F394638A99}" type="presParOf" srcId="{503409CE-3E7F-4BB2-8760-B4C061E6C3B0}" destId="{7326279E-A95E-4A17-8630-7EA10690A8C2}" srcOrd="0" destOrd="0" presId="urn:microsoft.com/office/officeart/2008/layout/LinedList"/>
    <dgm:cxn modelId="{3EE46F41-A99A-4588-80AD-003248AD0B84}" type="presParOf" srcId="{503409CE-3E7F-4BB2-8760-B4C061E6C3B0}" destId="{4F02ADA6-62EC-441A-AAF3-E22CC5F8490A}" srcOrd="1" destOrd="0" presId="urn:microsoft.com/office/officeart/2008/layout/LinedList"/>
    <dgm:cxn modelId="{6C91C139-4A8F-490A-9EDF-90F05D669C01}" type="presParOf" srcId="{2981BA7C-0387-419D-BB9B-EFA8175CCF9B}" destId="{7C0461FF-339F-4CD9-9FD8-EBE74E2BFADB}" srcOrd="8" destOrd="0" presId="urn:microsoft.com/office/officeart/2008/layout/LinedList"/>
    <dgm:cxn modelId="{64F8075F-092A-4536-8D65-D5906380A2D0}" type="presParOf" srcId="{2981BA7C-0387-419D-BB9B-EFA8175CCF9B}" destId="{B115728C-B1E1-4F14-8C73-1B2570D05991}" srcOrd="9" destOrd="0" presId="urn:microsoft.com/office/officeart/2008/layout/LinedList"/>
    <dgm:cxn modelId="{0921A6A0-A4E7-44FE-AAF1-3C5F677A8616}" type="presParOf" srcId="{B115728C-B1E1-4F14-8C73-1B2570D05991}" destId="{4481FD75-BC24-483A-9BE6-6EA1EACF22BB}" srcOrd="0" destOrd="0" presId="urn:microsoft.com/office/officeart/2008/layout/LinedList"/>
    <dgm:cxn modelId="{2F7F5718-0087-4C29-BD13-E2B11BD626DE}" type="presParOf" srcId="{B115728C-B1E1-4F14-8C73-1B2570D05991}" destId="{41BEF051-967A-4800-A91F-FFE0278200E7}" srcOrd="1" destOrd="0" presId="urn:microsoft.com/office/officeart/2008/layout/LinedList"/>
    <dgm:cxn modelId="{3487EAB3-7FBB-4A88-8050-9977C22E5CCC}" type="presParOf" srcId="{2981BA7C-0387-419D-BB9B-EFA8175CCF9B}" destId="{8C3506EC-7B36-427C-A42E-EC7215DC93D0}" srcOrd="10" destOrd="0" presId="urn:microsoft.com/office/officeart/2008/layout/LinedList"/>
    <dgm:cxn modelId="{FC0BA6A2-EB53-4335-91BF-4E75283B3F7B}" type="presParOf" srcId="{2981BA7C-0387-419D-BB9B-EFA8175CCF9B}" destId="{955FA71A-5091-4017-A123-076177020C76}" srcOrd="11" destOrd="0" presId="urn:microsoft.com/office/officeart/2008/layout/LinedList"/>
    <dgm:cxn modelId="{357F6B70-AD08-4123-B18B-E9A2F472F6F3}" type="presParOf" srcId="{955FA71A-5091-4017-A123-076177020C76}" destId="{FEF32B9D-7BED-4F47-B54D-0CEF950B93F7}" srcOrd="0" destOrd="0" presId="urn:microsoft.com/office/officeart/2008/layout/LinedList"/>
    <dgm:cxn modelId="{BD9C651B-2431-4F5E-92C1-567C369EA2C3}" type="presParOf" srcId="{955FA71A-5091-4017-A123-076177020C76}" destId="{F9F5C3FE-EF40-424E-B463-685E7102DB17}" srcOrd="1" destOrd="0" presId="urn:microsoft.com/office/officeart/2008/layout/LinedList"/>
    <dgm:cxn modelId="{FB4495FF-793A-455E-8E4C-39501FB51DE8}" type="presParOf" srcId="{2981BA7C-0387-419D-BB9B-EFA8175CCF9B}" destId="{AA40EAA8-A013-4DC7-82E2-A26945B86340}" srcOrd="12" destOrd="0" presId="urn:microsoft.com/office/officeart/2008/layout/LinedList"/>
    <dgm:cxn modelId="{C86F1757-7A6A-47D2-9B2B-47B2260501B8}" type="presParOf" srcId="{2981BA7C-0387-419D-BB9B-EFA8175CCF9B}" destId="{968E5421-3F01-40CD-A0E3-244FC43F3FFB}" srcOrd="13" destOrd="0" presId="urn:microsoft.com/office/officeart/2008/layout/LinedList"/>
    <dgm:cxn modelId="{AAAEB74D-4B03-4236-8349-B8A043110443}" type="presParOf" srcId="{968E5421-3F01-40CD-A0E3-244FC43F3FFB}" destId="{F41ADDB3-C358-4C92-8F23-045635E6B995}" srcOrd="0" destOrd="0" presId="urn:microsoft.com/office/officeart/2008/layout/LinedList"/>
    <dgm:cxn modelId="{CC6E9C15-45B5-4358-B68D-2123130A3EFD}" type="presParOf" srcId="{968E5421-3F01-40CD-A0E3-244FC43F3FFB}" destId="{5875A0D2-21A5-4684-B74E-8EE72F2ED01E}" srcOrd="1" destOrd="0" presId="urn:microsoft.com/office/officeart/2008/layout/LinedList"/>
    <dgm:cxn modelId="{4ACF1DFC-E9A7-4DB2-9E5F-2BE01C949892}" type="presParOf" srcId="{2981BA7C-0387-419D-BB9B-EFA8175CCF9B}" destId="{CD3B4AF6-6516-4DDC-8154-F4F52AE671AE}" srcOrd="14" destOrd="0" presId="urn:microsoft.com/office/officeart/2008/layout/LinedList"/>
    <dgm:cxn modelId="{F0B6D80B-BF09-4190-9A26-ED845349C201}" type="presParOf" srcId="{2981BA7C-0387-419D-BB9B-EFA8175CCF9B}" destId="{41C754BB-CA79-4E14-A39D-0767389C3B5B}" srcOrd="15" destOrd="0" presId="urn:microsoft.com/office/officeart/2008/layout/LinedList"/>
    <dgm:cxn modelId="{9C648A56-7874-4F35-B5D6-4B9DCDE6C87B}" type="presParOf" srcId="{41C754BB-CA79-4E14-A39D-0767389C3B5B}" destId="{CC03AABF-28CD-4540-B0EB-02073DF68E53}" srcOrd="0" destOrd="0" presId="urn:microsoft.com/office/officeart/2008/layout/LinedList"/>
    <dgm:cxn modelId="{9EE398B0-8569-4786-B4CB-092023890123}" type="presParOf" srcId="{41C754BB-CA79-4E14-A39D-0767389C3B5B}" destId="{4A86A5D5-CAC4-4D91-8B5A-F54F3BFBAFAA}" srcOrd="1" destOrd="0" presId="urn:microsoft.com/office/officeart/2008/layout/LinedList"/>
    <dgm:cxn modelId="{4992FE70-9E39-4C24-A5EF-BD905BC0F5BD}" type="presParOf" srcId="{2981BA7C-0387-419D-BB9B-EFA8175CCF9B}" destId="{9964F163-C0A2-495A-ABE1-9938E2B5FB72}" srcOrd="16" destOrd="0" presId="urn:microsoft.com/office/officeart/2008/layout/LinedList"/>
    <dgm:cxn modelId="{DED622D4-2FC3-4C1B-B0A2-E3816CF723D4}" type="presParOf" srcId="{2981BA7C-0387-419D-BB9B-EFA8175CCF9B}" destId="{C9AF9826-2EB4-44C6-85BA-FBBED9AEB122}" srcOrd="17" destOrd="0" presId="urn:microsoft.com/office/officeart/2008/layout/LinedList"/>
    <dgm:cxn modelId="{2C70F3ED-4ECC-4FF1-89C2-32961D423FBC}" type="presParOf" srcId="{C9AF9826-2EB4-44C6-85BA-FBBED9AEB122}" destId="{55102015-F0DD-471F-9A02-72B1EA7EB568}" srcOrd="0" destOrd="0" presId="urn:microsoft.com/office/officeart/2008/layout/LinedList"/>
    <dgm:cxn modelId="{85A2E3A9-E977-461C-80DF-2D76D1786DE1}" type="presParOf" srcId="{C9AF9826-2EB4-44C6-85BA-FBBED9AEB122}" destId="{8994E3CB-642F-4F2B-8EA0-8470DCCAD2DD}" srcOrd="1" destOrd="0" presId="urn:microsoft.com/office/officeart/2008/layout/LinedList"/>
    <dgm:cxn modelId="{53C13019-6153-45F7-98E6-13CB3AC02DD8}" type="presParOf" srcId="{2981BA7C-0387-419D-BB9B-EFA8175CCF9B}" destId="{4476C835-FEAF-4386-A5E7-FA082864945F}" srcOrd="18" destOrd="0" presId="urn:microsoft.com/office/officeart/2008/layout/LinedList"/>
    <dgm:cxn modelId="{ECE20DD2-31B8-4FD2-BEF0-7F5AEA327C93}" type="presParOf" srcId="{2981BA7C-0387-419D-BB9B-EFA8175CCF9B}" destId="{739149D0-A70D-4B53-9293-A2CA54EEFA91}" srcOrd="19" destOrd="0" presId="urn:microsoft.com/office/officeart/2008/layout/LinedList"/>
    <dgm:cxn modelId="{4FC7A8CC-1FBB-4629-B0D3-EAB5B4A0FD87}" type="presParOf" srcId="{739149D0-A70D-4B53-9293-A2CA54EEFA91}" destId="{526D3876-A713-4E76-85C1-B679A6B44214}" srcOrd="0" destOrd="0" presId="urn:microsoft.com/office/officeart/2008/layout/LinedList"/>
    <dgm:cxn modelId="{C4F66139-6721-446E-A3A2-069990634911}" type="presParOf" srcId="{739149D0-A70D-4B53-9293-A2CA54EEFA91}" destId="{15D923CA-82F1-4402-A0E2-3F2813168C9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4AEA9F-98B2-42AA-B7A7-6882F72C1F2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4342418-29C8-4014-905E-3BDF2C06A587}">
      <dgm:prSet/>
      <dgm:spPr/>
      <dgm:t>
        <a:bodyPr/>
        <a:lstStyle/>
        <a:p>
          <a:r>
            <a:rPr lang="en-US"/>
            <a:t>Proper selection of features which can cause a road accident.</a:t>
          </a:r>
        </a:p>
      </dgm:t>
    </dgm:pt>
    <dgm:pt modelId="{5CF4587D-AD3C-43E0-862D-97F599BE6B0A}" type="parTrans" cxnId="{E3CD8481-D3A5-4F4F-BDD8-651A2902A86D}">
      <dgm:prSet/>
      <dgm:spPr/>
      <dgm:t>
        <a:bodyPr/>
        <a:lstStyle/>
        <a:p>
          <a:endParaRPr lang="en-US"/>
        </a:p>
      </dgm:t>
    </dgm:pt>
    <dgm:pt modelId="{F94DB21D-D4F8-41DA-B258-9D1685A8C131}" type="sibTrans" cxnId="{E3CD8481-D3A5-4F4F-BDD8-651A2902A86D}">
      <dgm:prSet/>
      <dgm:spPr/>
      <dgm:t>
        <a:bodyPr/>
        <a:lstStyle/>
        <a:p>
          <a:endParaRPr lang="en-US"/>
        </a:p>
      </dgm:t>
    </dgm:pt>
    <dgm:pt modelId="{AF09919B-09E9-4EBA-A2F8-7BBCB68FA66F}">
      <dgm:prSet/>
      <dgm:spPr/>
      <dgm:t>
        <a:bodyPr/>
        <a:lstStyle/>
        <a:p>
          <a:r>
            <a:rPr lang="en-US"/>
            <a:t>Removal of unwanted features.</a:t>
          </a:r>
        </a:p>
      </dgm:t>
    </dgm:pt>
    <dgm:pt modelId="{E2FAC0D1-1EA9-4116-AD28-414DB767608E}" type="parTrans" cxnId="{B17AFD50-8F34-4E9D-BF34-E06A061C97A0}">
      <dgm:prSet/>
      <dgm:spPr/>
      <dgm:t>
        <a:bodyPr/>
        <a:lstStyle/>
        <a:p>
          <a:endParaRPr lang="en-US"/>
        </a:p>
      </dgm:t>
    </dgm:pt>
    <dgm:pt modelId="{EBA45EF0-C8C0-4197-827B-ACBC11B5AEFD}" type="sibTrans" cxnId="{B17AFD50-8F34-4E9D-BF34-E06A061C97A0}">
      <dgm:prSet/>
      <dgm:spPr/>
      <dgm:t>
        <a:bodyPr/>
        <a:lstStyle/>
        <a:p>
          <a:endParaRPr lang="en-US"/>
        </a:p>
      </dgm:t>
    </dgm:pt>
    <dgm:pt modelId="{3B80BFAE-F0EB-46A6-8CE9-5B5E9F333EA2}">
      <dgm:prSet/>
      <dgm:spPr/>
      <dgm:t>
        <a:bodyPr/>
        <a:lstStyle/>
        <a:p>
          <a:r>
            <a:rPr lang="en-US"/>
            <a:t>Collection data should be valid and related to real life accident situations.</a:t>
          </a:r>
        </a:p>
      </dgm:t>
    </dgm:pt>
    <dgm:pt modelId="{BE90DF1A-0566-44B4-9DED-7A371D141B80}" type="parTrans" cxnId="{53792741-99E5-4E50-8634-360FA195306E}">
      <dgm:prSet/>
      <dgm:spPr/>
      <dgm:t>
        <a:bodyPr/>
        <a:lstStyle/>
        <a:p>
          <a:endParaRPr lang="en-US"/>
        </a:p>
      </dgm:t>
    </dgm:pt>
    <dgm:pt modelId="{994730EF-DA3A-4728-A550-226AD0257DFA}" type="sibTrans" cxnId="{53792741-99E5-4E50-8634-360FA195306E}">
      <dgm:prSet/>
      <dgm:spPr/>
      <dgm:t>
        <a:bodyPr/>
        <a:lstStyle/>
        <a:p>
          <a:endParaRPr lang="en-US"/>
        </a:p>
      </dgm:t>
    </dgm:pt>
    <dgm:pt modelId="{EEFCED21-CE20-4783-962A-71090782DA54}">
      <dgm:prSet/>
      <dgm:spPr/>
      <dgm:t>
        <a:bodyPr/>
        <a:lstStyle/>
        <a:p>
          <a:r>
            <a:rPr lang="en-US"/>
            <a:t>Removal of outlier instances.</a:t>
          </a:r>
        </a:p>
      </dgm:t>
    </dgm:pt>
    <dgm:pt modelId="{AFB3B5B8-ED69-4544-8F12-F31B1A2597C6}" type="parTrans" cxnId="{7C54244F-001E-4559-A0EF-3995C4D29987}">
      <dgm:prSet/>
      <dgm:spPr/>
      <dgm:t>
        <a:bodyPr/>
        <a:lstStyle/>
        <a:p>
          <a:endParaRPr lang="en-US"/>
        </a:p>
      </dgm:t>
    </dgm:pt>
    <dgm:pt modelId="{A2FC879C-5626-4FCC-A6BE-251EFE555B09}" type="sibTrans" cxnId="{7C54244F-001E-4559-A0EF-3995C4D29987}">
      <dgm:prSet/>
      <dgm:spPr/>
      <dgm:t>
        <a:bodyPr/>
        <a:lstStyle/>
        <a:p>
          <a:endParaRPr lang="en-US"/>
        </a:p>
      </dgm:t>
    </dgm:pt>
    <dgm:pt modelId="{0BC202EF-262A-457F-AA0E-ECC443E247DD}" type="pres">
      <dgm:prSet presAssocID="{8C4AEA9F-98B2-42AA-B7A7-6882F72C1F22}" presName="vert0" presStyleCnt="0">
        <dgm:presLayoutVars>
          <dgm:dir/>
          <dgm:animOne val="branch"/>
          <dgm:animLvl val="lvl"/>
        </dgm:presLayoutVars>
      </dgm:prSet>
      <dgm:spPr/>
    </dgm:pt>
    <dgm:pt modelId="{270EC244-BA38-46D8-9A9A-B21FC3F6FB82}" type="pres">
      <dgm:prSet presAssocID="{84342418-29C8-4014-905E-3BDF2C06A587}" presName="thickLine" presStyleLbl="alignNode1" presStyleIdx="0" presStyleCnt="4"/>
      <dgm:spPr/>
    </dgm:pt>
    <dgm:pt modelId="{51446B92-918C-44CB-8204-E7AB18116CC3}" type="pres">
      <dgm:prSet presAssocID="{84342418-29C8-4014-905E-3BDF2C06A587}" presName="horz1" presStyleCnt="0"/>
      <dgm:spPr/>
    </dgm:pt>
    <dgm:pt modelId="{680E2360-C4DA-4C92-BB65-85D6C8037FC6}" type="pres">
      <dgm:prSet presAssocID="{84342418-29C8-4014-905E-3BDF2C06A587}" presName="tx1" presStyleLbl="revTx" presStyleIdx="0" presStyleCnt="4"/>
      <dgm:spPr/>
    </dgm:pt>
    <dgm:pt modelId="{4B3C1205-9717-4F4D-979D-2BEF76C0AC28}" type="pres">
      <dgm:prSet presAssocID="{84342418-29C8-4014-905E-3BDF2C06A587}" presName="vert1" presStyleCnt="0"/>
      <dgm:spPr/>
    </dgm:pt>
    <dgm:pt modelId="{C31F3961-0076-4839-976E-77C43799F61F}" type="pres">
      <dgm:prSet presAssocID="{AF09919B-09E9-4EBA-A2F8-7BBCB68FA66F}" presName="thickLine" presStyleLbl="alignNode1" presStyleIdx="1" presStyleCnt="4"/>
      <dgm:spPr/>
    </dgm:pt>
    <dgm:pt modelId="{29B8EC4B-A767-4939-80DF-D72FC1769454}" type="pres">
      <dgm:prSet presAssocID="{AF09919B-09E9-4EBA-A2F8-7BBCB68FA66F}" presName="horz1" presStyleCnt="0"/>
      <dgm:spPr/>
    </dgm:pt>
    <dgm:pt modelId="{46902D14-C82D-4403-A672-55491797F210}" type="pres">
      <dgm:prSet presAssocID="{AF09919B-09E9-4EBA-A2F8-7BBCB68FA66F}" presName="tx1" presStyleLbl="revTx" presStyleIdx="1" presStyleCnt="4"/>
      <dgm:spPr/>
    </dgm:pt>
    <dgm:pt modelId="{8EA97150-3D0B-4F17-9ECB-F6DEEE777DD0}" type="pres">
      <dgm:prSet presAssocID="{AF09919B-09E9-4EBA-A2F8-7BBCB68FA66F}" presName="vert1" presStyleCnt="0"/>
      <dgm:spPr/>
    </dgm:pt>
    <dgm:pt modelId="{8066D21E-42E5-42C0-BA4E-D59B3EECC362}" type="pres">
      <dgm:prSet presAssocID="{3B80BFAE-F0EB-46A6-8CE9-5B5E9F333EA2}" presName="thickLine" presStyleLbl="alignNode1" presStyleIdx="2" presStyleCnt="4"/>
      <dgm:spPr/>
    </dgm:pt>
    <dgm:pt modelId="{0926BCDC-C687-44DE-A842-A87DC736563F}" type="pres">
      <dgm:prSet presAssocID="{3B80BFAE-F0EB-46A6-8CE9-5B5E9F333EA2}" presName="horz1" presStyleCnt="0"/>
      <dgm:spPr/>
    </dgm:pt>
    <dgm:pt modelId="{98BA6543-CED0-4FE0-B27E-B03450DDABA7}" type="pres">
      <dgm:prSet presAssocID="{3B80BFAE-F0EB-46A6-8CE9-5B5E9F333EA2}" presName="tx1" presStyleLbl="revTx" presStyleIdx="2" presStyleCnt="4"/>
      <dgm:spPr/>
    </dgm:pt>
    <dgm:pt modelId="{31611DC9-D5DA-430E-BD43-CACC17CB31CA}" type="pres">
      <dgm:prSet presAssocID="{3B80BFAE-F0EB-46A6-8CE9-5B5E9F333EA2}" presName="vert1" presStyleCnt="0"/>
      <dgm:spPr/>
    </dgm:pt>
    <dgm:pt modelId="{9CC77629-B94B-4122-9747-DFCB8862F561}" type="pres">
      <dgm:prSet presAssocID="{EEFCED21-CE20-4783-962A-71090782DA54}" presName="thickLine" presStyleLbl="alignNode1" presStyleIdx="3" presStyleCnt="4"/>
      <dgm:spPr/>
    </dgm:pt>
    <dgm:pt modelId="{A432BAC2-0759-4D4F-96F5-679DE029D01D}" type="pres">
      <dgm:prSet presAssocID="{EEFCED21-CE20-4783-962A-71090782DA54}" presName="horz1" presStyleCnt="0"/>
      <dgm:spPr/>
    </dgm:pt>
    <dgm:pt modelId="{9E9BB735-66B0-4D15-89B3-D4F7EA54D65D}" type="pres">
      <dgm:prSet presAssocID="{EEFCED21-CE20-4783-962A-71090782DA54}" presName="tx1" presStyleLbl="revTx" presStyleIdx="3" presStyleCnt="4"/>
      <dgm:spPr/>
    </dgm:pt>
    <dgm:pt modelId="{99940555-95BD-4B5F-A2D3-9C489EE964A8}" type="pres">
      <dgm:prSet presAssocID="{EEFCED21-CE20-4783-962A-71090782DA54}" presName="vert1" presStyleCnt="0"/>
      <dgm:spPr/>
    </dgm:pt>
  </dgm:ptLst>
  <dgm:cxnLst>
    <dgm:cxn modelId="{44C89916-20D0-4B32-A028-CA3F7418F562}" type="presOf" srcId="{EEFCED21-CE20-4783-962A-71090782DA54}" destId="{9E9BB735-66B0-4D15-89B3-D4F7EA54D65D}" srcOrd="0" destOrd="0" presId="urn:microsoft.com/office/officeart/2008/layout/LinedList"/>
    <dgm:cxn modelId="{28266A19-BAA1-439B-B6DE-4B7664EC856C}" type="presOf" srcId="{3B80BFAE-F0EB-46A6-8CE9-5B5E9F333EA2}" destId="{98BA6543-CED0-4FE0-B27E-B03450DDABA7}" srcOrd="0" destOrd="0" presId="urn:microsoft.com/office/officeart/2008/layout/LinedList"/>
    <dgm:cxn modelId="{53792741-99E5-4E50-8634-360FA195306E}" srcId="{8C4AEA9F-98B2-42AA-B7A7-6882F72C1F22}" destId="{3B80BFAE-F0EB-46A6-8CE9-5B5E9F333EA2}" srcOrd="2" destOrd="0" parTransId="{BE90DF1A-0566-44B4-9DED-7A371D141B80}" sibTransId="{994730EF-DA3A-4728-A550-226AD0257DFA}"/>
    <dgm:cxn modelId="{7C54244F-001E-4559-A0EF-3995C4D29987}" srcId="{8C4AEA9F-98B2-42AA-B7A7-6882F72C1F22}" destId="{EEFCED21-CE20-4783-962A-71090782DA54}" srcOrd="3" destOrd="0" parTransId="{AFB3B5B8-ED69-4544-8F12-F31B1A2597C6}" sibTransId="{A2FC879C-5626-4FCC-A6BE-251EFE555B09}"/>
    <dgm:cxn modelId="{B17AFD50-8F34-4E9D-BF34-E06A061C97A0}" srcId="{8C4AEA9F-98B2-42AA-B7A7-6882F72C1F22}" destId="{AF09919B-09E9-4EBA-A2F8-7BBCB68FA66F}" srcOrd="1" destOrd="0" parTransId="{E2FAC0D1-1EA9-4116-AD28-414DB767608E}" sibTransId="{EBA45EF0-C8C0-4197-827B-ACBC11B5AEFD}"/>
    <dgm:cxn modelId="{E3CD8481-D3A5-4F4F-BDD8-651A2902A86D}" srcId="{8C4AEA9F-98B2-42AA-B7A7-6882F72C1F22}" destId="{84342418-29C8-4014-905E-3BDF2C06A587}" srcOrd="0" destOrd="0" parTransId="{5CF4587D-AD3C-43E0-862D-97F599BE6B0A}" sibTransId="{F94DB21D-D4F8-41DA-B258-9D1685A8C131}"/>
    <dgm:cxn modelId="{0999A489-1124-4652-93B7-8831D1D656CB}" type="presOf" srcId="{AF09919B-09E9-4EBA-A2F8-7BBCB68FA66F}" destId="{46902D14-C82D-4403-A672-55491797F210}" srcOrd="0" destOrd="0" presId="urn:microsoft.com/office/officeart/2008/layout/LinedList"/>
    <dgm:cxn modelId="{0A1DD6C5-0DCA-4925-B2F0-3EADE8C8CF62}" type="presOf" srcId="{8C4AEA9F-98B2-42AA-B7A7-6882F72C1F22}" destId="{0BC202EF-262A-457F-AA0E-ECC443E247DD}" srcOrd="0" destOrd="0" presId="urn:microsoft.com/office/officeart/2008/layout/LinedList"/>
    <dgm:cxn modelId="{B2971EEC-6881-4A8B-8498-BC05D05E22AF}" type="presOf" srcId="{84342418-29C8-4014-905E-3BDF2C06A587}" destId="{680E2360-C4DA-4C92-BB65-85D6C8037FC6}" srcOrd="0" destOrd="0" presId="urn:microsoft.com/office/officeart/2008/layout/LinedList"/>
    <dgm:cxn modelId="{7653B6F7-AE94-403D-9F40-A1F8F307BD14}" type="presParOf" srcId="{0BC202EF-262A-457F-AA0E-ECC443E247DD}" destId="{270EC244-BA38-46D8-9A9A-B21FC3F6FB82}" srcOrd="0" destOrd="0" presId="urn:microsoft.com/office/officeart/2008/layout/LinedList"/>
    <dgm:cxn modelId="{1D888F6A-78F3-4693-A346-CFE2DD40B972}" type="presParOf" srcId="{0BC202EF-262A-457F-AA0E-ECC443E247DD}" destId="{51446B92-918C-44CB-8204-E7AB18116CC3}" srcOrd="1" destOrd="0" presId="urn:microsoft.com/office/officeart/2008/layout/LinedList"/>
    <dgm:cxn modelId="{86FD46EF-7B48-42FC-9AC6-4AD2BCB7A0CF}" type="presParOf" srcId="{51446B92-918C-44CB-8204-E7AB18116CC3}" destId="{680E2360-C4DA-4C92-BB65-85D6C8037FC6}" srcOrd="0" destOrd="0" presId="urn:microsoft.com/office/officeart/2008/layout/LinedList"/>
    <dgm:cxn modelId="{4CA30B36-D3FA-42FB-97FE-F085DE187FB4}" type="presParOf" srcId="{51446B92-918C-44CB-8204-E7AB18116CC3}" destId="{4B3C1205-9717-4F4D-979D-2BEF76C0AC28}" srcOrd="1" destOrd="0" presId="urn:microsoft.com/office/officeart/2008/layout/LinedList"/>
    <dgm:cxn modelId="{2226E711-67CF-4C8F-9BDC-DDE818CE5341}" type="presParOf" srcId="{0BC202EF-262A-457F-AA0E-ECC443E247DD}" destId="{C31F3961-0076-4839-976E-77C43799F61F}" srcOrd="2" destOrd="0" presId="urn:microsoft.com/office/officeart/2008/layout/LinedList"/>
    <dgm:cxn modelId="{F2CD4A0C-313D-4E10-9155-5FE2E078282C}" type="presParOf" srcId="{0BC202EF-262A-457F-AA0E-ECC443E247DD}" destId="{29B8EC4B-A767-4939-80DF-D72FC1769454}" srcOrd="3" destOrd="0" presId="urn:microsoft.com/office/officeart/2008/layout/LinedList"/>
    <dgm:cxn modelId="{D795B254-4F75-483F-8D21-6AEB60178BFE}" type="presParOf" srcId="{29B8EC4B-A767-4939-80DF-D72FC1769454}" destId="{46902D14-C82D-4403-A672-55491797F210}" srcOrd="0" destOrd="0" presId="urn:microsoft.com/office/officeart/2008/layout/LinedList"/>
    <dgm:cxn modelId="{8D68FE3F-50C4-4575-9B3B-48ACA4D62EA1}" type="presParOf" srcId="{29B8EC4B-A767-4939-80DF-D72FC1769454}" destId="{8EA97150-3D0B-4F17-9ECB-F6DEEE777DD0}" srcOrd="1" destOrd="0" presId="urn:microsoft.com/office/officeart/2008/layout/LinedList"/>
    <dgm:cxn modelId="{C73BD48A-9995-43F6-8C12-EFDD73700459}" type="presParOf" srcId="{0BC202EF-262A-457F-AA0E-ECC443E247DD}" destId="{8066D21E-42E5-42C0-BA4E-D59B3EECC362}" srcOrd="4" destOrd="0" presId="urn:microsoft.com/office/officeart/2008/layout/LinedList"/>
    <dgm:cxn modelId="{74C10249-08DC-4081-B5C3-06C486758E4D}" type="presParOf" srcId="{0BC202EF-262A-457F-AA0E-ECC443E247DD}" destId="{0926BCDC-C687-44DE-A842-A87DC736563F}" srcOrd="5" destOrd="0" presId="urn:microsoft.com/office/officeart/2008/layout/LinedList"/>
    <dgm:cxn modelId="{725891DA-DA5B-4B66-8C91-DEAE38D666F2}" type="presParOf" srcId="{0926BCDC-C687-44DE-A842-A87DC736563F}" destId="{98BA6543-CED0-4FE0-B27E-B03450DDABA7}" srcOrd="0" destOrd="0" presId="urn:microsoft.com/office/officeart/2008/layout/LinedList"/>
    <dgm:cxn modelId="{A7ED7AED-AC53-4E8C-9E2D-30C0467E4B43}" type="presParOf" srcId="{0926BCDC-C687-44DE-A842-A87DC736563F}" destId="{31611DC9-D5DA-430E-BD43-CACC17CB31CA}" srcOrd="1" destOrd="0" presId="urn:microsoft.com/office/officeart/2008/layout/LinedList"/>
    <dgm:cxn modelId="{ECBA2813-4246-4225-8916-E413F39FEDEF}" type="presParOf" srcId="{0BC202EF-262A-457F-AA0E-ECC443E247DD}" destId="{9CC77629-B94B-4122-9747-DFCB8862F561}" srcOrd="6" destOrd="0" presId="urn:microsoft.com/office/officeart/2008/layout/LinedList"/>
    <dgm:cxn modelId="{C1DA4845-919F-42DA-9601-1D6842E3A2A8}" type="presParOf" srcId="{0BC202EF-262A-457F-AA0E-ECC443E247DD}" destId="{A432BAC2-0759-4D4F-96F5-679DE029D01D}" srcOrd="7" destOrd="0" presId="urn:microsoft.com/office/officeart/2008/layout/LinedList"/>
    <dgm:cxn modelId="{309DD412-0A78-4F78-918A-3C732D02DAA7}" type="presParOf" srcId="{A432BAC2-0759-4D4F-96F5-679DE029D01D}" destId="{9E9BB735-66B0-4D15-89B3-D4F7EA54D65D}" srcOrd="0" destOrd="0" presId="urn:microsoft.com/office/officeart/2008/layout/LinedList"/>
    <dgm:cxn modelId="{230C16E0-A242-426B-A31D-10DC41E58600}" type="presParOf" srcId="{A432BAC2-0759-4D4F-96F5-679DE029D01D}" destId="{99940555-95BD-4B5F-A2D3-9C489EE964A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1CA251-A875-4886-9269-1F0C4E3B08E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A711F66-0F30-4248-8575-E4BF950811AC}">
      <dgm:prSet/>
      <dgm:spPr/>
      <dgm:t>
        <a:bodyPr/>
        <a:lstStyle/>
        <a:p>
          <a:r>
            <a:rPr lang="en-US"/>
            <a:t>To evaluate factors contributing to road accidents.</a:t>
          </a:r>
        </a:p>
      </dgm:t>
    </dgm:pt>
    <dgm:pt modelId="{FA52AB06-9F0B-43E7-9C57-FD828A433FE1}" type="parTrans" cxnId="{C9721E8E-9062-4CB2-AD6E-397F9E811A24}">
      <dgm:prSet/>
      <dgm:spPr/>
      <dgm:t>
        <a:bodyPr/>
        <a:lstStyle/>
        <a:p>
          <a:endParaRPr lang="en-US"/>
        </a:p>
      </dgm:t>
    </dgm:pt>
    <dgm:pt modelId="{40282D4C-942D-4D61-AE46-3AD7EB3252D7}" type="sibTrans" cxnId="{C9721E8E-9062-4CB2-AD6E-397F9E811A24}">
      <dgm:prSet/>
      <dgm:spPr/>
      <dgm:t>
        <a:bodyPr/>
        <a:lstStyle/>
        <a:p>
          <a:endParaRPr lang="en-US"/>
        </a:p>
      </dgm:t>
    </dgm:pt>
    <dgm:pt modelId="{92B001E1-BFEE-40EA-9F6F-025789A869C0}">
      <dgm:prSet/>
      <dgm:spPr/>
      <dgm:t>
        <a:bodyPr/>
        <a:lstStyle/>
        <a:p>
          <a:r>
            <a:rPr lang="en-US"/>
            <a:t>To review related systems and models for predicting the likelihood of causing an accident.</a:t>
          </a:r>
        </a:p>
      </dgm:t>
    </dgm:pt>
    <dgm:pt modelId="{C3608A12-4F0B-47DD-9EFF-18782219BBD4}" type="parTrans" cxnId="{413A10B8-4267-49E6-A436-0A73BF5E34F7}">
      <dgm:prSet/>
      <dgm:spPr/>
      <dgm:t>
        <a:bodyPr/>
        <a:lstStyle/>
        <a:p>
          <a:endParaRPr lang="en-US"/>
        </a:p>
      </dgm:t>
    </dgm:pt>
    <dgm:pt modelId="{EE27CE95-A0DB-488B-A450-30E9A9763D26}" type="sibTrans" cxnId="{413A10B8-4267-49E6-A436-0A73BF5E34F7}">
      <dgm:prSet/>
      <dgm:spPr/>
      <dgm:t>
        <a:bodyPr/>
        <a:lstStyle/>
        <a:p>
          <a:endParaRPr lang="en-US"/>
        </a:p>
      </dgm:t>
    </dgm:pt>
    <dgm:pt modelId="{F53A7C04-9C3B-41EF-BDB7-190CE22F2925}">
      <dgm:prSet/>
      <dgm:spPr/>
      <dgm:t>
        <a:bodyPr/>
        <a:lstStyle/>
        <a:p>
          <a:r>
            <a:rPr lang="en-US"/>
            <a:t>To develop an algorithm for predicting the likelihood of causing an accident.</a:t>
          </a:r>
        </a:p>
      </dgm:t>
    </dgm:pt>
    <dgm:pt modelId="{C6E98093-801F-4AC2-A19E-9344A5F8E30E}" type="parTrans" cxnId="{5C0EF850-B1C1-484D-AF46-C99597264AE4}">
      <dgm:prSet/>
      <dgm:spPr/>
      <dgm:t>
        <a:bodyPr/>
        <a:lstStyle/>
        <a:p>
          <a:endParaRPr lang="en-US"/>
        </a:p>
      </dgm:t>
    </dgm:pt>
    <dgm:pt modelId="{31B3A949-BA8B-41E8-894A-E21EA3469C55}" type="sibTrans" cxnId="{5C0EF850-B1C1-484D-AF46-C99597264AE4}">
      <dgm:prSet/>
      <dgm:spPr/>
      <dgm:t>
        <a:bodyPr/>
        <a:lstStyle/>
        <a:p>
          <a:endParaRPr lang="en-US"/>
        </a:p>
      </dgm:t>
    </dgm:pt>
    <dgm:pt modelId="{90C6075A-BAF0-4A9E-B212-E09DF709D25A}">
      <dgm:prSet/>
      <dgm:spPr/>
      <dgm:t>
        <a:bodyPr/>
        <a:lstStyle/>
        <a:p>
          <a:r>
            <a:rPr lang="en-US"/>
            <a:t>To test and validate the developed algorithm.</a:t>
          </a:r>
        </a:p>
      </dgm:t>
    </dgm:pt>
    <dgm:pt modelId="{A7B116D1-FAC2-4663-8126-92999126F1E5}" type="parTrans" cxnId="{7C55DC8E-E7B3-40F9-804C-85A254573ABB}">
      <dgm:prSet/>
      <dgm:spPr/>
      <dgm:t>
        <a:bodyPr/>
        <a:lstStyle/>
        <a:p>
          <a:endParaRPr lang="en-US"/>
        </a:p>
      </dgm:t>
    </dgm:pt>
    <dgm:pt modelId="{2E13B23F-0F0A-4D64-8335-ED8CB1B5C760}" type="sibTrans" cxnId="{7C55DC8E-E7B3-40F9-804C-85A254573ABB}">
      <dgm:prSet/>
      <dgm:spPr/>
      <dgm:t>
        <a:bodyPr/>
        <a:lstStyle/>
        <a:p>
          <a:endParaRPr lang="en-US"/>
        </a:p>
      </dgm:t>
    </dgm:pt>
    <dgm:pt modelId="{2838553B-21CE-45E7-ACFF-8C537A839403}" type="pres">
      <dgm:prSet presAssocID="{FA1CA251-A875-4886-9269-1F0C4E3B08E8}" presName="diagram" presStyleCnt="0">
        <dgm:presLayoutVars>
          <dgm:dir/>
          <dgm:resizeHandles val="exact"/>
        </dgm:presLayoutVars>
      </dgm:prSet>
      <dgm:spPr/>
    </dgm:pt>
    <dgm:pt modelId="{7B7D23EE-1355-4339-95DF-07B33C827736}" type="pres">
      <dgm:prSet presAssocID="{AA711F66-0F30-4248-8575-E4BF950811AC}" presName="node" presStyleLbl="node1" presStyleIdx="0" presStyleCnt="4">
        <dgm:presLayoutVars>
          <dgm:bulletEnabled val="1"/>
        </dgm:presLayoutVars>
      </dgm:prSet>
      <dgm:spPr/>
    </dgm:pt>
    <dgm:pt modelId="{A99C7C45-476C-425B-8B25-E1641AD2E93F}" type="pres">
      <dgm:prSet presAssocID="{40282D4C-942D-4D61-AE46-3AD7EB3252D7}" presName="sibTrans" presStyleCnt="0"/>
      <dgm:spPr/>
    </dgm:pt>
    <dgm:pt modelId="{5C4A1F13-370F-45AA-AA3A-972339A99442}" type="pres">
      <dgm:prSet presAssocID="{92B001E1-BFEE-40EA-9F6F-025789A869C0}" presName="node" presStyleLbl="node1" presStyleIdx="1" presStyleCnt="4">
        <dgm:presLayoutVars>
          <dgm:bulletEnabled val="1"/>
        </dgm:presLayoutVars>
      </dgm:prSet>
      <dgm:spPr/>
    </dgm:pt>
    <dgm:pt modelId="{FB288B1A-276C-46E6-8521-6CA21009EED8}" type="pres">
      <dgm:prSet presAssocID="{EE27CE95-A0DB-488B-A450-30E9A9763D26}" presName="sibTrans" presStyleCnt="0"/>
      <dgm:spPr/>
    </dgm:pt>
    <dgm:pt modelId="{6DEC1B4C-832E-4450-A435-8180589C9BF0}" type="pres">
      <dgm:prSet presAssocID="{F53A7C04-9C3B-41EF-BDB7-190CE22F2925}" presName="node" presStyleLbl="node1" presStyleIdx="2" presStyleCnt="4">
        <dgm:presLayoutVars>
          <dgm:bulletEnabled val="1"/>
        </dgm:presLayoutVars>
      </dgm:prSet>
      <dgm:spPr/>
    </dgm:pt>
    <dgm:pt modelId="{BB804129-CA1D-4609-ABBC-7B59B8899A9E}" type="pres">
      <dgm:prSet presAssocID="{31B3A949-BA8B-41E8-894A-E21EA3469C55}" presName="sibTrans" presStyleCnt="0"/>
      <dgm:spPr/>
    </dgm:pt>
    <dgm:pt modelId="{446C860F-38F5-4D90-BCD1-70608D50C822}" type="pres">
      <dgm:prSet presAssocID="{90C6075A-BAF0-4A9E-B212-E09DF709D25A}" presName="node" presStyleLbl="node1" presStyleIdx="3" presStyleCnt="4">
        <dgm:presLayoutVars>
          <dgm:bulletEnabled val="1"/>
        </dgm:presLayoutVars>
      </dgm:prSet>
      <dgm:spPr/>
    </dgm:pt>
  </dgm:ptLst>
  <dgm:cxnLst>
    <dgm:cxn modelId="{3BFC770F-411E-4FF7-AEC7-A1CC3CB5319A}" type="presOf" srcId="{90C6075A-BAF0-4A9E-B212-E09DF709D25A}" destId="{446C860F-38F5-4D90-BCD1-70608D50C822}" srcOrd="0" destOrd="0" presId="urn:microsoft.com/office/officeart/2005/8/layout/default"/>
    <dgm:cxn modelId="{5C0EF850-B1C1-484D-AF46-C99597264AE4}" srcId="{FA1CA251-A875-4886-9269-1F0C4E3B08E8}" destId="{F53A7C04-9C3B-41EF-BDB7-190CE22F2925}" srcOrd="2" destOrd="0" parTransId="{C6E98093-801F-4AC2-A19E-9344A5F8E30E}" sibTransId="{31B3A949-BA8B-41E8-894A-E21EA3469C55}"/>
    <dgm:cxn modelId="{C9721E8E-9062-4CB2-AD6E-397F9E811A24}" srcId="{FA1CA251-A875-4886-9269-1F0C4E3B08E8}" destId="{AA711F66-0F30-4248-8575-E4BF950811AC}" srcOrd="0" destOrd="0" parTransId="{FA52AB06-9F0B-43E7-9C57-FD828A433FE1}" sibTransId="{40282D4C-942D-4D61-AE46-3AD7EB3252D7}"/>
    <dgm:cxn modelId="{7C55DC8E-E7B3-40F9-804C-85A254573ABB}" srcId="{FA1CA251-A875-4886-9269-1F0C4E3B08E8}" destId="{90C6075A-BAF0-4A9E-B212-E09DF709D25A}" srcOrd="3" destOrd="0" parTransId="{A7B116D1-FAC2-4663-8126-92999126F1E5}" sibTransId="{2E13B23F-0F0A-4D64-8335-ED8CB1B5C760}"/>
    <dgm:cxn modelId="{AF3A64A6-8823-4D56-845F-820A13B55FD6}" type="presOf" srcId="{FA1CA251-A875-4886-9269-1F0C4E3B08E8}" destId="{2838553B-21CE-45E7-ACFF-8C537A839403}" srcOrd="0" destOrd="0" presId="urn:microsoft.com/office/officeart/2005/8/layout/default"/>
    <dgm:cxn modelId="{9CF7AAA7-C46D-49F3-B65C-E7458EB34B1D}" type="presOf" srcId="{AA711F66-0F30-4248-8575-E4BF950811AC}" destId="{7B7D23EE-1355-4339-95DF-07B33C827736}" srcOrd="0" destOrd="0" presId="urn:microsoft.com/office/officeart/2005/8/layout/default"/>
    <dgm:cxn modelId="{413A10B8-4267-49E6-A436-0A73BF5E34F7}" srcId="{FA1CA251-A875-4886-9269-1F0C4E3B08E8}" destId="{92B001E1-BFEE-40EA-9F6F-025789A869C0}" srcOrd="1" destOrd="0" parTransId="{C3608A12-4F0B-47DD-9EFF-18782219BBD4}" sibTransId="{EE27CE95-A0DB-488B-A450-30E9A9763D26}"/>
    <dgm:cxn modelId="{7EE228C0-09CA-4E23-9FFC-3FF776CBB7C9}" type="presOf" srcId="{92B001E1-BFEE-40EA-9F6F-025789A869C0}" destId="{5C4A1F13-370F-45AA-AA3A-972339A99442}" srcOrd="0" destOrd="0" presId="urn:microsoft.com/office/officeart/2005/8/layout/default"/>
    <dgm:cxn modelId="{582BC3D8-6395-4BA0-B268-C92F6D69723D}" type="presOf" srcId="{F53A7C04-9C3B-41EF-BDB7-190CE22F2925}" destId="{6DEC1B4C-832E-4450-A435-8180589C9BF0}" srcOrd="0" destOrd="0" presId="urn:microsoft.com/office/officeart/2005/8/layout/default"/>
    <dgm:cxn modelId="{D345FB44-A245-4FDB-B89C-000A4BA3B287}" type="presParOf" srcId="{2838553B-21CE-45E7-ACFF-8C537A839403}" destId="{7B7D23EE-1355-4339-95DF-07B33C827736}" srcOrd="0" destOrd="0" presId="urn:microsoft.com/office/officeart/2005/8/layout/default"/>
    <dgm:cxn modelId="{E132A458-9E2A-4B05-9092-5AD951E5C016}" type="presParOf" srcId="{2838553B-21CE-45E7-ACFF-8C537A839403}" destId="{A99C7C45-476C-425B-8B25-E1641AD2E93F}" srcOrd="1" destOrd="0" presId="urn:microsoft.com/office/officeart/2005/8/layout/default"/>
    <dgm:cxn modelId="{1C68C986-9EBD-40F9-98FC-79C85E5EEDA6}" type="presParOf" srcId="{2838553B-21CE-45E7-ACFF-8C537A839403}" destId="{5C4A1F13-370F-45AA-AA3A-972339A99442}" srcOrd="2" destOrd="0" presId="urn:microsoft.com/office/officeart/2005/8/layout/default"/>
    <dgm:cxn modelId="{450395DE-6211-4FB3-81E7-1DA6DF6F35F7}" type="presParOf" srcId="{2838553B-21CE-45E7-ACFF-8C537A839403}" destId="{FB288B1A-276C-46E6-8521-6CA21009EED8}" srcOrd="3" destOrd="0" presId="urn:microsoft.com/office/officeart/2005/8/layout/default"/>
    <dgm:cxn modelId="{9F369A71-C429-4911-9074-762E2B0855B7}" type="presParOf" srcId="{2838553B-21CE-45E7-ACFF-8C537A839403}" destId="{6DEC1B4C-832E-4450-A435-8180589C9BF0}" srcOrd="4" destOrd="0" presId="urn:microsoft.com/office/officeart/2005/8/layout/default"/>
    <dgm:cxn modelId="{0A595869-1754-41F6-BE1B-EB12A0AB3860}" type="presParOf" srcId="{2838553B-21CE-45E7-ACFF-8C537A839403}" destId="{BB804129-CA1D-4609-ABBC-7B59B8899A9E}" srcOrd="5" destOrd="0" presId="urn:microsoft.com/office/officeart/2005/8/layout/default"/>
    <dgm:cxn modelId="{E9ECD07A-6613-4DA1-ABAD-213898019491}" type="presParOf" srcId="{2838553B-21CE-45E7-ACFF-8C537A839403}" destId="{446C860F-38F5-4D90-BCD1-70608D50C82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66621-6408-4D67-8225-1621289072ED}">
      <dsp:nvSpPr>
        <dsp:cNvPr id="0" name=""/>
        <dsp:cNvSpPr/>
      </dsp:nvSpPr>
      <dsp:spPr>
        <a:xfrm>
          <a:off x="0" y="531"/>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CAD800-352C-4BF7-8C42-ECAB5406D432}">
      <dsp:nvSpPr>
        <dsp:cNvPr id="0" name=""/>
        <dsp:cNvSpPr/>
      </dsp:nvSpPr>
      <dsp:spPr>
        <a:xfrm>
          <a:off x="0" y="531"/>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Area of Research</a:t>
          </a:r>
        </a:p>
      </dsp:txBody>
      <dsp:txXfrm>
        <a:off x="0" y="531"/>
        <a:ext cx="3200400" cy="435027"/>
      </dsp:txXfrm>
    </dsp:sp>
    <dsp:sp modelId="{006B2677-F5DF-4897-82C3-9CEE18A48CA9}">
      <dsp:nvSpPr>
        <dsp:cNvPr id="0" name=""/>
        <dsp:cNvSpPr/>
      </dsp:nvSpPr>
      <dsp:spPr>
        <a:xfrm>
          <a:off x="0" y="435558"/>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2455D7D-2630-4397-AD1C-A334D7920B1A}">
      <dsp:nvSpPr>
        <dsp:cNvPr id="0" name=""/>
        <dsp:cNvSpPr/>
      </dsp:nvSpPr>
      <dsp:spPr>
        <a:xfrm>
          <a:off x="0" y="435558"/>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Introduction</a:t>
          </a:r>
        </a:p>
      </dsp:txBody>
      <dsp:txXfrm>
        <a:off x="0" y="435558"/>
        <a:ext cx="3200400" cy="435027"/>
      </dsp:txXfrm>
    </dsp:sp>
    <dsp:sp modelId="{D1FAF3AA-B776-4F6C-9D62-BE957659B4F4}">
      <dsp:nvSpPr>
        <dsp:cNvPr id="0" name=""/>
        <dsp:cNvSpPr/>
      </dsp:nvSpPr>
      <dsp:spPr>
        <a:xfrm>
          <a:off x="0" y="870586"/>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54B7E8-CAD0-421A-82DD-EF51EA4ABB50}">
      <dsp:nvSpPr>
        <dsp:cNvPr id="0" name=""/>
        <dsp:cNvSpPr/>
      </dsp:nvSpPr>
      <dsp:spPr>
        <a:xfrm>
          <a:off x="0" y="870586"/>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Motivation</a:t>
          </a:r>
        </a:p>
      </dsp:txBody>
      <dsp:txXfrm>
        <a:off x="0" y="870586"/>
        <a:ext cx="3200400" cy="435027"/>
      </dsp:txXfrm>
    </dsp:sp>
    <dsp:sp modelId="{66DAA83B-7A31-4727-82A5-241BEA65F472}">
      <dsp:nvSpPr>
        <dsp:cNvPr id="0" name=""/>
        <dsp:cNvSpPr/>
      </dsp:nvSpPr>
      <dsp:spPr>
        <a:xfrm>
          <a:off x="0" y="1305613"/>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326279E-A95E-4A17-8630-7EA10690A8C2}">
      <dsp:nvSpPr>
        <dsp:cNvPr id="0" name=""/>
        <dsp:cNvSpPr/>
      </dsp:nvSpPr>
      <dsp:spPr>
        <a:xfrm>
          <a:off x="0" y="1305613"/>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Applications</a:t>
          </a:r>
        </a:p>
      </dsp:txBody>
      <dsp:txXfrm>
        <a:off x="0" y="1305613"/>
        <a:ext cx="3200400" cy="435027"/>
      </dsp:txXfrm>
    </dsp:sp>
    <dsp:sp modelId="{7C0461FF-339F-4CD9-9FD8-EBE74E2BFADB}">
      <dsp:nvSpPr>
        <dsp:cNvPr id="0" name=""/>
        <dsp:cNvSpPr/>
      </dsp:nvSpPr>
      <dsp:spPr>
        <a:xfrm>
          <a:off x="0" y="1740641"/>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481FD75-BC24-483A-9BE6-6EA1EACF22BB}">
      <dsp:nvSpPr>
        <dsp:cNvPr id="0" name=""/>
        <dsp:cNvSpPr/>
      </dsp:nvSpPr>
      <dsp:spPr>
        <a:xfrm>
          <a:off x="0" y="1740641"/>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Issues and Challenges</a:t>
          </a:r>
        </a:p>
      </dsp:txBody>
      <dsp:txXfrm>
        <a:off x="0" y="1740641"/>
        <a:ext cx="3200400" cy="435027"/>
      </dsp:txXfrm>
    </dsp:sp>
    <dsp:sp modelId="{8C3506EC-7B36-427C-A42E-EC7215DC93D0}">
      <dsp:nvSpPr>
        <dsp:cNvPr id="0" name=""/>
        <dsp:cNvSpPr/>
      </dsp:nvSpPr>
      <dsp:spPr>
        <a:xfrm>
          <a:off x="0" y="2175668"/>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EF32B9D-7BED-4F47-B54D-0CEF950B93F7}">
      <dsp:nvSpPr>
        <dsp:cNvPr id="0" name=""/>
        <dsp:cNvSpPr/>
      </dsp:nvSpPr>
      <dsp:spPr>
        <a:xfrm>
          <a:off x="0" y="2175669"/>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Objectives </a:t>
          </a:r>
        </a:p>
      </dsp:txBody>
      <dsp:txXfrm>
        <a:off x="0" y="2175669"/>
        <a:ext cx="3200400" cy="435027"/>
      </dsp:txXfrm>
    </dsp:sp>
    <dsp:sp modelId="{AA40EAA8-A013-4DC7-82E2-A26945B86340}">
      <dsp:nvSpPr>
        <dsp:cNvPr id="0" name=""/>
        <dsp:cNvSpPr/>
      </dsp:nvSpPr>
      <dsp:spPr>
        <a:xfrm>
          <a:off x="0" y="2610696"/>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41ADDB3-C358-4C92-8F23-045635E6B995}">
      <dsp:nvSpPr>
        <dsp:cNvPr id="0" name=""/>
        <dsp:cNvSpPr/>
      </dsp:nvSpPr>
      <dsp:spPr>
        <a:xfrm>
          <a:off x="0" y="2610696"/>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Proposed System</a:t>
          </a:r>
        </a:p>
      </dsp:txBody>
      <dsp:txXfrm>
        <a:off x="0" y="2610696"/>
        <a:ext cx="3200400" cy="435027"/>
      </dsp:txXfrm>
    </dsp:sp>
    <dsp:sp modelId="{CD3B4AF6-6516-4DDC-8154-F4F52AE671AE}">
      <dsp:nvSpPr>
        <dsp:cNvPr id="0" name=""/>
        <dsp:cNvSpPr/>
      </dsp:nvSpPr>
      <dsp:spPr>
        <a:xfrm>
          <a:off x="0" y="3045724"/>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C03AABF-28CD-4540-B0EB-02073DF68E53}">
      <dsp:nvSpPr>
        <dsp:cNvPr id="0" name=""/>
        <dsp:cNvSpPr/>
      </dsp:nvSpPr>
      <dsp:spPr>
        <a:xfrm>
          <a:off x="0" y="3045724"/>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Implementation</a:t>
          </a:r>
        </a:p>
      </dsp:txBody>
      <dsp:txXfrm>
        <a:off x="0" y="3045724"/>
        <a:ext cx="3200400" cy="435027"/>
      </dsp:txXfrm>
    </dsp:sp>
    <dsp:sp modelId="{9964F163-C0A2-495A-ABE1-9938E2B5FB72}">
      <dsp:nvSpPr>
        <dsp:cNvPr id="0" name=""/>
        <dsp:cNvSpPr/>
      </dsp:nvSpPr>
      <dsp:spPr>
        <a:xfrm>
          <a:off x="0" y="3480751"/>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5102015-F0DD-471F-9A02-72B1EA7EB568}">
      <dsp:nvSpPr>
        <dsp:cNvPr id="0" name=""/>
        <dsp:cNvSpPr/>
      </dsp:nvSpPr>
      <dsp:spPr>
        <a:xfrm>
          <a:off x="0" y="3480751"/>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Result</a:t>
          </a:r>
        </a:p>
      </dsp:txBody>
      <dsp:txXfrm>
        <a:off x="0" y="3480751"/>
        <a:ext cx="3200400" cy="435027"/>
      </dsp:txXfrm>
    </dsp:sp>
    <dsp:sp modelId="{4476C835-FEAF-4386-A5E7-FA082864945F}">
      <dsp:nvSpPr>
        <dsp:cNvPr id="0" name=""/>
        <dsp:cNvSpPr/>
      </dsp:nvSpPr>
      <dsp:spPr>
        <a:xfrm>
          <a:off x="0" y="3915779"/>
          <a:ext cx="320040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6D3876-A713-4E76-85C1-B679A6B44214}">
      <dsp:nvSpPr>
        <dsp:cNvPr id="0" name=""/>
        <dsp:cNvSpPr/>
      </dsp:nvSpPr>
      <dsp:spPr>
        <a:xfrm>
          <a:off x="0" y="3915779"/>
          <a:ext cx="3200400" cy="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i="1" kern="1200" dirty="0"/>
            <a:t>Demo</a:t>
          </a:r>
        </a:p>
      </dsp:txBody>
      <dsp:txXfrm>
        <a:off x="0" y="3915779"/>
        <a:ext cx="3200400" cy="435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EC244-BA38-46D8-9A9A-B21FC3F6FB82}">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E2360-C4DA-4C92-BB65-85D6C8037FC6}">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Proper selection of features which can cause a road accident.</a:t>
          </a:r>
        </a:p>
      </dsp:txBody>
      <dsp:txXfrm>
        <a:off x="0" y="0"/>
        <a:ext cx="6492875" cy="1276350"/>
      </dsp:txXfrm>
    </dsp:sp>
    <dsp:sp modelId="{C31F3961-0076-4839-976E-77C43799F61F}">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02D14-C82D-4403-A672-55491797F210}">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Removal of unwanted features.</a:t>
          </a:r>
        </a:p>
      </dsp:txBody>
      <dsp:txXfrm>
        <a:off x="0" y="1276350"/>
        <a:ext cx="6492875" cy="1276350"/>
      </dsp:txXfrm>
    </dsp:sp>
    <dsp:sp modelId="{8066D21E-42E5-42C0-BA4E-D59B3EECC362}">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BA6543-CED0-4FE0-B27E-B03450DDABA7}">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Collection data should be valid and related to real life accident situations.</a:t>
          </a:r>
        </a:p>
      </dsp:txBody>
      <dsp:txXfrm>
        <a:off x="0" y="2552700"/>
        <a:ext cx="6492875" cy="1276350"/>
      </dsp:txXfrm>
    </dsp:sp>
    <dsp:sp modelId="{9CC77629-B94B-4122-9747-DFCB8862F561}">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BB735-66B0-4D15-89B3-D4F7EA54D65D}">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Removal of outlier instances.</a:t>
          </a:r>
        </a:p>
      </dsp:txBody>
      <dsp:txXfrm>
        <a:off x="0" y="3829050"/>
        <a:ext cx="6492875" cy="1276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D23EE-1355-4339-95DF-07B33C827736}">
      <dsp:nvSpPr>
        <dsp:cNvPr id="0" name=""/>
        <dsp:cNvSpPr/>
      </dsp:nvSpPr>
      <dsp:spPr>
        <a:xfrm>
          <a:off x="842" y="632719"/>
          <a:ext cx="3285155" cy="19710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 evaluate factors contributing to road accidents.</a:t>
          </a:r>
        </a:p>
      </dsp:txBody>
      <dsp:txXfrm>
        <a:off x="842" y="632719"/>
        <a:ext cx="3285155" cy="1971093"/>
      </dsp:txXfrm>
    </dsp:sp>
    <dsp:sp modelId="{5C4A1F13-370F-45AA-AA3A-972339A99442}">
      <dsp:nvSpPr>
        <dsp:cNvPr id="0" name=""/>
        <dsp:cNvSpPr/>
      </dsp:nvSpPr>
      <dsp:spPr>
        <a:xfrm>
          <a:off x="3614513" y="632719"/>
          <a:ext cx="3285155" cy="19710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 review related systems and models for predicting the likelihood of causing an accident.</a:t>
          </a:r>
        </a:p>
      </dsp:txBody>
      <dsp:txXfrm>
        <a:off x="3614513" y="632719"/>
        <a:ext cx="3285155" cy="1971093"/>
      </dsp:txXfrm>
    </dsp:sp>
    <dsp:sp modelId="{6DEC1B4C-832E-4450-A435-8180589C9BF0}">
      <dsp:nvSpPr>
        <dsp:cNvPr id="0" name=""/>
        <dsp:cNvSpPr/>
      </dsp:nvSpPr>
      <dsp:spPr>
        <a:xfrm>
          <a:off x="842" y="2932328"/>
          <a:ext cx="3285155" cy="19710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 develop an algorithm for predicting the likelihood of causing an accident.</a:t>
          </a:r>
        </a:p>
      </dsp:txBody>
      <dsp:txXfrm>
        <a:off x="842" y="2932328"/>
        <a:ext cx="3285155" cy="1971093"/>
      </dsp:txXfrm>
    </dsp:sp>
    <dsp:sp modelId="{446C860F-38F5-4D90-BCD1-70608D50C822}">
      <dsp:nvSpPr>
        <dsp:cNvPr id="0" name=""/>
        <dsp:cNvSpPr/>
      </dsp:nvSpPr>
      <dsp:spPr>
        <a:xfrm>
          <a:off x="3614513" y="2932328"/>
          <a:ext cx="3285155" cy="19710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 test and validate the developed algorithm.</a:t>
          </a:r>
        </a:p>
      </dsp:txBody>
      <dsp:txXfrm>
        <a:off x="3614513" y="2932328"/>
        <a:ext cx="3285155" cy="19710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4928C1-0359-4F0D-8CF7-1E25B27D979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685632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928C1-0359-4F0D-8CF7-1E25B27D979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367084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928C1-0359-4F0D-8CF7-1E25B27D979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2066720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4928C1-0359-4F0D-8CF7-1E25B27D979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254975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4928C1-0359-4F0D-8CF7-1E25B27D979F}"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217002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4928C1-0359-4F0D-8CF7-1E25B27D979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932586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4928C1-0359-4F0D-8CF7-1E25B27D979F}"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481109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4928C1-0359-4F0D-8CF7-1E25B27D979F}"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348341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928C1-0359-4F0D-8CF7-1E25B27D979F}"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2663370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4928C1-0359-4F0D-8CF7-1E25B27D979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2656236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4928C1-0359-4F0D-8CF7-1E25B27D979F}"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BB62A-72C5-4245-96C1-06C0F5F899ED}" type="slidenum">
              <a:rPr lang="en-US" smtClean="0"/>
              <a:t>‹#›</a:t>
            </a:fld>
            <a:endParaRPr lang="en-US"/>
          </a:p>
        </p:txBody>
      </p:sp>
    </p:spTree>
    <p:extLst>
      <p:ext uri="{BB962C8B-B14F-4D97-AF65-F5344CB8AC3E}">
        <p14:creationId xmlns:p14="http://schemas.microsoft.com/office/powerpoint/2010/main" val="48909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928C1-0359-4F0D-8CF7-1E25B27D979F}"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BB62A-72C5-4245-96C1-06C0F5F899ED}" type="slidenum">
              <a:rPr lang="en-US" smtClean="0"/>
              <a:t>‹#›</a:t>
            </a:fld>
            <a:endParaRPr lang="en-US"/>
          </a:p>
        </p:txBody>
      </p:sp>
    </p:spTree>
    <p:extLst>
      <p:ext uri="{BB962C8B-B14F-4D97-AF65-F5344CB8AC3E}">
        <p14:creationId xmlns:p14="http://schemas.microsoft.com/office/powerpoint/2010/main" val="21992540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image" Target="../media/image2.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D98D1C-F2EB-49D5-899B-086F7E26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9849" y="-479"/>
            <a:ext cx="9132151"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B4CA2D6-8008-4CEE-8D65-E6BE5477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69312" y="-3325"/>
            <a:ext cx="8722688"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16B7DB-0A2E-69AD-861E-D707F23BB211}"/>
              </a:ext>
            </a:extLst>
          </p:cNvPr>
          <p:cNvSpPr>
            <a:spLocks noGrp="1"/>
          </p:cNvSpPr>
          <p:nvPr>
            <p:ph type="ctrTitle"/>
          </p:nvPr>
        </p:nvSpPr>
        <p:spPr>
          <a:xfrm>
            <a:off x="838200" y="939800"/>
            <a:ext cx="3751697" cy="2978150"/>
          </a:xfrm>
        </p:spPr>
        <p:txBody>
          <a:bodyPr vert="horz" lIns="91440" tIns="45720" rIns="91440" bIns="45720" rtlCol="0" anchor="b">
            <a:normAutofit/>
          </a:bodyPr>
          <a:lstStyle/>
          <a:p>
            <a:pPr algn="l"/>
            <a:r>
              <a:rPr lang="en-US" sz="3700" kern="1200" dirty="0">
                <a:solidFill>
                  <a:schemeClr val="bg1"/>
                </a:solidFill>
                <a:latin typeface="+mj-lt"/>
                <a:ea typeface="+mj-ea"/>
                <a:cs typeface="+mj-cs"/>
              </a:rPr>
              <a:t>Severity Classification of Accidents involving Powered Two Wheelers</a:t>
            </a:r>
          </a:p>
        </p:txBody>
      </p:sp>
      <p:sp>
        <p:nvSpPr>
          <p:cNvPr id="3" name="Subtitle 2">
            <a:extLst>
              <a:ext uri="{FF2B5EF4-FFF2-40B4-BE49-F238E27FC236}">
                <a16:creationId xmlns:a16="http://schemas.microsoft.com/office/drawing/2014/main" id="{D4703226-C261-A247-E8C7-C06AD2DDFB49}"/>
              </a:ext>
            </a:extLst>
          </p:cNvPr>
          <p:cNvSpPr>
            <a:spLocks noGrp="1"/>
          </p:cNvSpPr>
          <p:nvPr>
            <p:ph type="subTitle" idx="1"/>
          </p:nvPr>
        </p:nvSpPr>
        <p:spPr>
          <a:xfrm>
            <a:off x="6121400" y="939800"/>
            <a:ext cx="5232400" cy="4845050"/>
          </a:xfrm>
        </p:spPr>
        <p:txBody>
          <a:bodyPr vert="horz" lIns="91440" tIns="45720" rIns="91440" bIns="45720" rtlCol="0" anchor="ctr">
            <a:normAutofit/>
          </a:bodyPr>
          <a:lstStyle/>
          <a:p>
            <a:pPr algn="l"/>
            <a:r>
              <a:rPr lang="en-US" sz="2100" dirty="0"/>
              <a:t>                              By </a:t>
            </a:r>
          </a:p>
          <a:p>
            <a:pPr indent="-228600" algn="l">
              <a:buFont typeface="Arial" panose="020B0604020202020204" pitchFamily="34" charset="0"/>
              <a:buChar char="•"/>
            </a:pPr>
            <a:r>
              <a:rPr lang="en-US" sz="2100" dirty="0"/>
              <a:t>Vijay Kumar Reddy </a:t>
            </a:r>
            <a:r>
              <a:rPr lang="en-US" sz="2100" dirty="0" err="1"/>
              <a:t>Almalachervu</a:t>
            </a:r>
            <a:endParaRPr lang="en-US" sz="2100" dirty="0"/>
          </a:p>
          <a:p>
            <a:pPr indent="-228600" algn="l">
              <a:buFont typeface="Arial" panose="020B0604020202020204" pitchFamily="34" charset="0"/>
              <a:buChar char="•"/>
            </a:pPr>
            <a:r>
              <a:rPr lang="en-US" sz="2100" dirty="0"/>
              <a:t>Prathyusha Anireddy</a:t>
            </a:r>
          </a:p>
          <a:p>
            <a:pPr indent="-228600" algn="l">
              <a:buFont typeface="Arial" panose="020B0604020202020204" pitchFamily="34" charset="0"/>
              <a:buChar char="•"/>
            </a:pPr>
            <a:r>
              <a:rPr lang="en-US" sz="2100" dirty="0" err="1"/>
              <a:t>Divya</a:t>
            </a:r>
            <a:r>
              <a:rPr lang="en-US" sz="2100" dirty="0"/>
              <a:t> </a:t>
            </a:r>
            <a:r>
              <a:rPr lang="en-US" sz="2100" dirty="0" err="1"/>
              <a:t>Gummadi</a:t>
            </a:r>
            <a:endParaRPr lang="en-US" sz="2100" dirty="0"/>
          </a:p>
          <a:p>
            <a:pPr indent="-228600" algn="l">
              <a:buFont typeface="Arial" panose="020B0604020202020204" pitchFamily="34" charset="0"/>
              <a:buChar char="•"/>
            </a:pPr>
            <a:r>
              <a:rPr lang="en-US" sz="2100" dirty="0" err="1"/>
              <a:t>Yugender</a:t>
            </a:r>
            <a:r>
              <a:rPr lang="en-US" sz="2100" dirty="0"/>
              <a:t> </a:t>
            </a:r>
            <a:r>
              <a:rPr lang="en-US" sz="2100" dirty="0" err="1"/>
              <a:t>Kolluru</a:t>
            </a:r>
            <a:endParaRPr lang="en-US" sz="2100" dirty="0"/>
          </a:p>
        </p:txBody>
      </p:sp>
      <p:pic>
        <p:nvPicPr>
          <p:cNvPr id="46" name="Audio 45">
            <a:hlinkClick r:id="" action="ppaction://media"/>
            <a:extLst>
              <a:ext uri="{FF2B5EF4-FFF2-40B4-BE49-F238E27FC236}">
                <a16:creationId xmlns:a16="http://schemas.microsoft.com/office/drawing/2014/main" id="{1D5EDE89-BF91-CB3D-D2F4-18BE86842C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79176229"/>
      </p:ext>
    </p:extLst>
  </p:cSld>
  <p:clrMapOvr>
    <a:masterClrMapping/>
  </p:clrMapOvr>
  <mc:AlternateContent xmlns:mc="http://schemas.openxmlformats.org/markup-compatibility/2006" xmlns:p14="http://schemas.microsoft.com/office/powerpoint/2010/main">
    <mc:Choice Requires="p14">
      <p:transition spd="slow" p14:dur="2000" advTm="14699"/>
    </mc:Choice>
    <mc:Fallback xmlns="">
      <p:transition spd="slow" advTm="1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091E9-B900-47B4-AB07-6022D36CCFF0}"/>
              </a:ext>
            </a:extLst>
          </p:cNvPr>
          <p:cNvSpPr>
            <a:spLocks noGrp="1"/>
          </p:cNvSpPr>
          <p:nvPr>
            <p:ph type="title"/>
          </p:nvPr>
        </p:nvSpPr>
        <p:spPr>
          <a:xfrm>
            <a:off x="635000" y="640823"/>
            <a:ext cx="3418659" cy="5583148"/>
          </a:xfrm>
        </p:spPr>
        <p:txBody>
          <a:bodyPr anchor="ctr">
            <a:normAutofit/>
          </a:bodyPr>
          <a:lstStyle/>
          <a:p>
            <a:r>
              <a:rPr lang="en-US" sz="5400"/>
              <a:t>Objectives	</a:t>
            </a:r>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010DA07-214D-8F5C-D614-1F13DF31DAEF}"/>
              </a:ext>
            </a:extLst>
          </p:cNvPr>
          <p:cNvGraphicFramePr>
            <a:graphicFrameLocks noGrp="1"/>
          </p:cNvGraphicFramePr>
          <p:nvPr>
            <p:ph idx="1"/>
            <p:extLst>
              <p:ext uri="{D42A27DB-BD31-4B8C-83A1-F6EECF244321}">
                <p14:modId xmlns:p14="http://schemas.microsoft.com/office/powerpoint/2010/main" val="270224494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22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8030-6896-F8D7-0B01-F5F7D93C82D0}"/>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977BABB3-8092-9A45-7438-4AA84B6E3B36}"/>
              </a:ext>
            </a:extLst>
          </p:cNvPr>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pPr marL="0" indent="0">
              <a:buNone/>
            </a:pPr>
            <a:r>
              <a:rPr lang="en-US" dirty="0"/>
              <a:t> </a:t>
            </a:r>
          </a:p>
        </p:txBody>
      </p:sp>
      <p:sp>
        <p:nvSpPr>
          <p:cNvPr id="4" name="Oval 3">
            <a:extLst>
              <a:ext uri="{FF2B5EF4-FFF2-40B4-BE49-F238E27FC236}">
                <a16:creationId xmlns:a16="http://schemas.microsoft.com/office/drawing/2014/main" id="{428B8BD0-E94A-0989-1366-3DF666463385}"/>
              </a:ext>
            </a:extLst>
          </p:cNvPr>
          <p:cNvSpPr/>
          <p:nvPr/>
        </p:nvSpPr>
        <p:spPr>
          <a:xfrm>
            <a:off x="5276021" y="5169798"/>
            <a:ext cx="1285461" cy="10071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F365A803-4C68-8239-024C-A29E2BD62E34}"/>
              </a:ext>
            </a:extLst>
          </p:cNvPr>
          <p:cNvSpPr/>
          <p:nvPr/>
        </p:nvSpPr>
        <p:spPr>
          <a:xfrm>
            <a:off x="3018184" y="3478694"/>
            <a:ext cx="1285461" cy="10071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C02CDB4F-62E6-05FC-6D5F-557464265AAA}"/>
              </a:ext>
            </a:extLst>
          </p:cNvPr>
          <p:cNvSpPr/>
          <p:nvPr/>
        </p:nvSpPr>
        <p:spPr>
          <a:xfrm>
            <a:off x="7888355" y="3326295"/>
            <a:ext cx="1285461" cy="10071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B29DBE7-178A-07BD-F1F1-B1B0A45DE6F2}"/>
              </a:ext>
            </a:extLst>
          </p:cNvPr>
          <p:cNvSpPr/>
          <p:nvPr/>
        </p:nvSpPr>
        <p:spPr>
          <a:xfrm>
            <a:off x="5219699" y="2032657"/>
            <a:ext cx="1285461" cy="10071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A202724-EC57-9016-F418-25339089513E}"/>
              </a:ext>
            </a:extLst>
          </p:cNvPr>
          <p:cNvSpPr/>
          <p:nvPr/>
        </p:nvSpPr>
        <p:spPr>
          <a:xfrm>
            <a:off x="5276021" y="3478693"/>
            <a:ext cx="1285461" cy="10071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C47837C-B940-4ECC-00EF-9887C13E69B4}"/>
              </a:ext>
            </a:extLst>
          </p:cNvPr>
          <p:cNvSpPr txBox="1"/>
          <p:nvPr/>
        </p:nvSpPr>
        <p:spPr>
          <a:xfrm>
            <a:off x="5420139" y="2175407"/>
            <a:ext cx="1141344" cy="646331"/>
          </a:xfrm>
          <a:prstGeom prst="rect">
            <a:avLst/>
          </a:prstGeom>
          <a:noFill/>
        </p:spPr>
        <p:txBody>
          <a:bodyPr wrap="square" rtlCol="0">
            <a:spAutoFit/>
          </a:bodyPr>
          <a:lstStyle/>
          <a:p>
            <a:r>
              <a:rPr lang="en-US" dirty="0">
                <a:solidFill>
                  <a:schemeClr val="bg1"/>
                </a:solidFill>
              </a:rPr>
              <a:t>Human</a:t>
            </a:r>
          </a:p>
          <a:p>
            <a:r>
              <a:rPr lang="en-US" dirty="0">
                <a:solidFill>
                  <a:schemeClr val="bg1"/>
                </a:solidFill>
              </a:rPr>
              <a:t>Factors</a:t>
            </a:r>
          </a:p>
        </p:txBody>
      </p:sp>
      <p:sp>
        <p:nvSpPr>
          <p:cNvPr id="10" name="TextBox 9">
            <a:extLst>
              <a:ext uri="{FF2B5EF4-FFF2-40B4-BE49-F238E27FC236}">
                <a16:creationId xmlns:a16="http://schemas.microsoft.com/office/drawing/2014/main" id="{ABE694F7-7FBB-CCF5-8418-756BE137E7ED}"/>
              </a:ext>
            </a:extLst>
          </p:cNvPr>
          <p:cNvSpPr txBox="1"/>
          <p:nvPr/>
        </p:nvSpPr>
        <p:spPr>
          <a:xfrm>
            <a:off x="8083826" y="3478694"/>
            <a:ext cx="1089990" cy="646331"/>
          </a:xfrm>
          <a:prstGeom prst="rect">
            <a:avLst/>
          </a:prstGeom>
          <a:noFill/>
        </p:spPr>
        <p:txBody>
          <a:bodyPr wrap="square" rtlCol="0">
            <a:spAutoFit/>
          </a:bodyPr>
          <a:lstStyle/>
          <a:p>
            <a:r>
              <a:rPr lang="en-US" dirty="0">
                <a:solidFill>
                  <a:schemeClr val="bg1"/>
                </a:solidFill>
              </a:rPr>
              <a:t>Road Design</a:t>
            </a:r>
          </a:p>
        </p:txBody>
      </p:sp>
      <p:sp>
        <p:nvSpPr>
          <p:cNvPr id="11" name="TextBox 10">
            <a:extLst>
              <a:ext uri="{FF2B5EF4-FFF2-40B4-BE49-F238E27FC236}">
                <a16:creationId xmlns:a16="http://schemas.microsoft.com/office/drawing/2014/main" id="{49017DE9-B5C5-7201-F72D-517216408AFD}"/>
              </a:ext>
            </a:extLst>
          </p:cNvPr>
          <p:cNvSpPr txBox="1"/>
          <p:nvPr/>
        </p:nvSpPr>
        <p:spPr>
          <a:xfrm>
            <a:off x="5420139" y="5512904"/>
            <a:ext cx="1497496" cy="369332"/>
          </a:xfrm>
          <a:prstGeom prst="rect">
            <a:avLst/>
          </a:prstGeom>
          <a:noFill/>
        </p:spPr>
        <p:txBody>
          <a:bodyPr wrap="square" rtlCol="0">
            <a:spAutoFit/>
          </a:bodyPr>
          <a:lstStyle/>
          <a:p>
            <a:r>
              <a:rPr lang="en-US" dirty="0">
                <a:solidFill>
                  <a:schemeClr val="bg1"/>
                </a:solidFill>
              </a:rPr>
              <a:t>Others</a:t>
            </a:r>
          </a:p>
        </p:txBody>
      </p:sp>
      <p:sp>
        <p:nvSpPr>
          <p:cNvPr id="12" name="TextBox 11">
            <a:extLst>
              <a:ext uri="{FF2B5EF4-FFF2-40B4-BE49-F238E27FC236}">
                <a16:creationId xmlns:a16="http://schemas.microsoft.com/office/drawing/2014/main" id="{6A388461-4BDD-306A-397C-67D6ABF7E214}"/>
              </a:ext>
            </a:extLst>
          </p:cNvPr>
          <p:cNvSpPr txBox="1"/>
          <p:nvPr/>
        </p:nvSpPr>
        <p:spPr>
          <a:xfrm>
            <a:off x="3018184" y="3657601"/>
            <a:ext cx="1285461" cy="646331"/>
          </a:xfrm>
          <a:prstGeom prst="rect">
            <a:avLst/>
          </a:prstGeom>
          <a:noFill/>
        </p:spPr>
        <p:txBody>
          <a:bodyPr wrap="square" rtlCol="0">
            <a:spAutoFit/>
          </a:bodyPr>
          <a:lstStyle/>
          <a:p>
            <a:r>
              <a:rPr lang="en-US" dirty="0">
                <a:solidFill>
                  <a:schemeClr val="bg1"/>
                </a:solidFill>
              </a:rPr>
              <a:t>Sociological Factors</a:t>
            </a:r>
          </a:p>
        </p:txBody>
      </p:sp>
      <p:sp>
        <p:nvSpPr>
          <p:cNvPr id="13" name="TextBox 12">
            <a:extLst>
              <a:ext uri="{FF2B5EF4-FFF2-40B4-BE49-F238E27FC236}">
                <a16:creationId xmlns:a16="http://schemas.microsoft.com/office/drawing/2014/main" id="{B2DC215E-A5AE-7A8E-14C4-78D46A63995F}"/>
              </a:ext>
            </a:extLst>
          </p:cNvPr>
          <p:cNvSpPr txBox="1"/>
          <p:nvPr/>
        </p:nvSpPr>
        <p:spPr>
          <a:xfrm>
            <a:off x="5420138" y="3478693"/>
            <a:ext cx="1141344" cy="923330"/>
          </a:xfrm>
          <a:prstGeom prst="rect">
            <a:avLst/>
          </a:prstGeom>
          <a:noFill/>
        </p:spPr>
        <p:txBody>
          <a:bodyPr wrap="square" rtlCol="0">
            <a:spAutoFit/>
          </a:bodyPr>
          <a:lstStyle/>
          <a:p>
            <a:r>
              <a:rPr lang="en-US" dirty="0">
                <a:solidFill>
                  <a:schemeClr val="bg1"/>
                </a:solidFill>
              </a:rPr>
              <a:t>Road Accidents Causes</a:t>
            </a:r>
          </a:p>
        </p:txBody>
      </p:sp>
      <p:sp>
        <p:nvSpPr>
          <p:cNvPr id="15" name="Arrow: Up 14">
            <a:extLst>
              <a:ext uri="{FF2B5EF4-FFF2-40B4-BE49-F238E27FC236}">
                <a16:creationId xmlns:a16="http://schemas.microsoft.com/office/drawing/2014/main" id="{0721ACBA-620E-A6EF-74A5-081248058E39}"/>
              </a:ext>
            </a:extLst>
          </p:cNvPr>
          <p:cNvSpPr/>
          <p:nvPr/>
        </p:nvSpPr>
        <p:spPr>
          <a:xfrm>
            <a:off x="5706344" y="3132185"/>
            <a:ext cx="410817" cy="34978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row: Up 15">
            <a:extLst>
              <a:ext uri="{FF2B5EF4-FFF2-40B4-BE49-F238E27FC236}">
                <a16:creationId xmlns:a16="http://schemas.microsoft.com/office/drawing/2014/main" id="{F413D470-936E-4785-6049-4A075C0D35EB}"/>
              </a:ext>
            </a:extLst>
          </p:cNvPr>
          <p:cNvSpPr/>
          <p:nvPr/>
        </p:nvSpPr>
        <p:spPr>
          <a:xfrm rot="5400000">
            <a:off x="6530964" y="3787022"/>
            <a:ext cx="410817" cy="34978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Arrow: Up 16">
            <a:extLst>
              <a:ext uri="{FF2B5EF4-FFF2-40B4-BE49-F238E27FC236}">
                <a16:creationId xmlns:a16="http://schemas.microsoft.com/office/drawing/2014/main" id="{FC71C848-92A8-95CD-276A-44A6B78E58AA}"/>
              </a:ext>
            </a:extLst>
          </p:cNvPr>
          <p:cNvSpPr/>
          <p:nvPr/>
        </p:nvSpPr>
        <p:spPr>
          <a:xfrm rot="10800000">
            <a:off x="5706344" y="4503573"/>
            <a:ext cx="410817" cy="34978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A2C2A748-2F77-6129-5AE8-0CD4F3956CBD}"/>
              </a:ext>
            </a:extLst>
          </p:cNvPr>
          <p:cNvSpPr/>
          <p:nvPr/>
        </p:nvSpPr>
        <p:spPr>
          <a:xfrm rot="16200000">
            <a:off x="4895722" y="3805874"/>
            <a:ext cx="410817" cy="349782"/>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462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CCFD0-F61B-23BF-712A-FD2403DF5AAD}"/>
              </a:ext>
            </a:extLst>
          </p:cNvPr>
          <p:cNvSpPr>
            <a:spLocks noGrp="1"/>
          </p:cNvSpPr>
          <p:nvPr>
            <p:ph type="title"/>
          </p:nvPr>
        </p:nvSpPr>
        <p:spPr>
          <a:xfrm>
            <a:off x="7255564" y="834888"/>
            <a:ext cx="4314645" cy="1268958"/>
          </a:xfrm>
        </p:spPr>
        <p:txBody>
          <a:bodyPr anchor="b">
            <a:normAutofit/>
          </a:bodyPr>
          <a:lstStyle/>
          <a:p>
            <a:r>
              <a:rPr lang="en-US" sz="3200"/>
              <a:t>Proposed System</a:t>
            </a:r>
          </a:p>
        </p:txBody>
      </p:sp>
      <p:pic>
        <p:nvPicPr>
          <p:cNvPr id="41" name="Picture 4" descr="Red ad gree bar graphs and numbers above the city skyline">
            <a:extLst>
              <a:ext uri="{FF2B5EF4-FFF2-40B4-BE49-F238E27FC236}">
                <a16:creationId xmlns:a16="http://schemas.microsoft.com/office/drawing/2014/main" id="{21BF99B1-8BE7-F8C9-8950-9237CD9D3170}"/>
              </a:ext>
            </a:extLst>
          </p:cNvPr>
          <p:cNvPicPr>
            <a:picLocks noChangeAspect="1"/>
          </p:cNvPicPr>
          <p:nvPr/>
        </p:nvPicPr>
        <p:blipFill rotWithShape="1">
          <a:blip r:embed="rId2"/>
          <a:srcRect l="27516"/>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42" name="Rectangle 1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1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Content Placeholder 2">
            <a:extLst>
              <a:ext uri="{FF2B5EF4-FFF2-40B4-BE49-F238E27FC236}">
                <a16:creationId xmlns:a16="http://schemas.microsoft.com/office/drawing/2014/main" id="{7270A3BE-9D0F-DD3E-C062-0F107FAB99E8}"/>
              </a:ext>
            </a:extLst>
          </p:cNvPr>
          <p:cNvSpPr>
            <a:spLocks noGrp="1"/>
          </p:cNvSpPr>
          <p:nvPr>
            <p:ph idx="1"/>
          </p:nvPr>
        </p:nvSpPr>
        <p:spPr>
          <a:xfrm>
            <a:off x="7255563" y="2557587"/>
            <a:ext cx="4314645" cy="3717317"/>
          </a:xfrm>
        </p:spPr>
        <p:txBody>
          <a:bodyPr anchor="t">
            <a:normAutofit/>
          </a:bodyPr>
          <a:lstStyle/>
          <a:p>
            <a:pPr marL="514350" indent="-514350">
              <a:buFont typeface="+mj-lt"/>
              <a:buAutoNum type="arabicPeriod"/>
            </a:pPr>
            <a:r>
              <a:rPr lang="en-US" sz="1700"/>
              <a:t>Preprocessing</a:t>
            </a:r>
          </a:p>
          <a:p>
            <a:pPr lvl="1"/>
            <a:r>
              <a:rPr lang="en-US" sz="1700"/>
              <a:t>Data cleaning</a:t>
            </a:r>
          </a:p>
          <a:p>
            <a:pPr lvl="1"/>
            <a:r>
              <a:rPr lang="en-US" sz="1700"/>
              <a:t>Data Integration</a:t>
            </a:r>
          </a:p>
          <a:p>
            <a:pPr lvl="1"/>
            <a:r>
              <a:rPr lang="en-US" sz="1700"/>
              <a:t>Data Reduction</a:t>
            </a:r>
          </a:p>
          <a:p>
            <a:pPr lvl="1"/>
            <a:r>
              <a:rPr lang="en-US" sz="1700"/>
              <a:t>Data Transformation </a:t>
            </a:r>
          </a:p>
          <a:p>
            <a:pPr marL="514350" indent="-514350">
              <a:buFont typeface="+mj-lt"/>
              <a:buAutoNum type="arabicPeriod"/>
            </a:pPr>
            <a:r>
              <a:rPr lang="en-US" sz="1700"/>
              <a:t>Classification</a:t>
            </a:r>
          </a:p>
          <a:p>
            <a:pPr lvl="1"/>
            <a:r>
              <a:rPr lang="en-US" sz="1700"/>
              <a:t>Logistic Regression</a:t>
            </a:r>
          </a:p>
          <a:p>
            <a:pPr lvl="1"/>
            <a:r>
              <a:rPr lang="en-US" sz="1700"/>
              <a:t>Support Vector Machine </a:t>
            </a:r>
          </a:p>
          <a:p>
            <a:pPr lvl="1"/>
            <a:r>
              <a:rPr lang="en-US" sz="1700"/>
              <a:t>Random Forest </a:t>
            </a:r>
          </a:p>
          <a:p>
            <a:pPr lvl="1"/>
            <a:r>
              <a:rPr lang="en-US" sz="1700"/>
              <a:t>Deep Neural Network </a:t>
            </a:r>
          </a:p>
          <a:p>
            <a:pPr marL="514350" indent="-514350">
              <a:buFont typeface="+mj-lt"/>
              <a:buAutoNum type="arabicPeriod"/>
            </a:pPr>
            <a:r>
              <a:rPr lang="en-US" sz="1700"/>
              <a:t>Evaluation</a:t>
            </a:r>
          </a:p>
          <a:p>
            <a:pPr lvl="1"/>
            <a:r>
              <a:rPr lang="en-US" sz="1700"/>
              <a:t>Accuracy</a:t>
            </a:r>
          </a:p>
          <a:p>
            <a:pPr lvl="1"/>
            <a:endParaRPr lang="en-US" sz="1700"/>
          </a:p>
        </p:txBody>
      </p:sp>
    </p:spTree>
    <p:extLst>
      <p:ext uri="{BB962C8B-B14F-4D97-AF65-F5344CB8AC3E}">
        <p14:creationId xmlns:p14="http://schemas.microsoft.com/office/powerpoint/2010/main" val="144181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2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CC8E5-A38D-DC68-4886-247ABF1DC396}"/>
              </a:ext>
            </a:extLst>
          </p:cNvPr>
          <p:cNvSpPr>
            <a:spLocks noGrp="1"/>
          </p:cNvSpPr>
          <p:nvPr>
            <p:ph type="title"/>
          </p:nvPr>
        </p:nvSpPr>
        <p:spPr>
          <a:xfrm>
            <a:off x="1075767" y="1188637"/>
            <a:ext cx="2988234" cy="4480726"/>
          </a:xfrm>
        </p:spPr>
        <p:txBody>
          <a:bodyPr>
            <a:normAutofit/>
          </a:bodyPr>
          <a:lstStyle/>
          <a:p>
            <a:pPr algn="r"/>
            <a:r>
              <a:rPr lang="en-US" sz="3100"/>
              <a:t>Implementation</a:t>
            </a:r>
          </a:p>
        </p:txBody>
      </p:sp>
      <p:cxnSp>
        <p:nvCxnSpPr>
          <p:cNvPr id="30" name="Straight Connector 29">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F01B2ACB-6EE7-851F-89C1-78041AA43BF2}"/>
              </a:ext>
            </a:extLst>
          </p:cNvPr>
          <p:cNvSpPr>
            <a:spLocks noGrp="1"/>
          </p:cNvSpPr>
          <p:nvPr>
            <p:ph idx="1"/>
          </p:nvPr>
        </p:nvSpPr>
        <p:spPr>
          <a:xfrm>
            <a:off x="5255260" y="1648870"/>
            <a:ext cx="4702848" cy="3560260"/>
          </a:xfrm>
        </p:spPr>
        <p:txBody>
          <a:bodyPr anchor="ctr">
            <a:normAutofit/>
          </a:bodyPr>
          <a:lstStyle/>
          <a:p>
            <a:pPr marL="0" indent="0">
              <a:buNone/>
            </a:pPr>
            <a:r>
              <a:rPr lang="en-US" sz="2400" dirty="0"/>
              <a:t>We employed four different data mining approaches in this study.</a:t>
            </a:r>
          </a:p>
          <a:p>
            <a:r>
              <a:rPr lang="en-US" sz="2400" dirty="0"/>
              <a:t>Logistic Regression</a:t>
            </a:r>
          </a:p>
          <a:p>
            <a:r>
              <a:rPr lang="en-US" sz="2400" dirty="0"/>
              <a:t>Random Forests </a:t>
            </a:r>
          </a:p>
          <a:p>
            <a:r>
              <a:rPr lang="en-US" sz="2400" dirty="0"/>
              <a:t>Support Vector Machines</a:t>
            </a:r>
          </a:p>
          <a:p>
            <a:r>
              <a:rPr lang="en-US" sz="2400" dirty="0"/>
              <a:t>Deep Neural Networks</a:t>
            </a:r>
          </a:p>
        </p:txBody>
      </p:sp>
    </p:spTree>
    <p:extLst>
      <p:ext uri="{BB962C8B-B14F-4D97-AF65-F5344CB8AC3E}">
        <p14:creationId xmlns:p14="http://schemas.microsoft.com/office/powerpoint/2010/main" val="225228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0BCE32-7C12-FF34-3C9F-4A97DF7DA3ED}"/>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Logistic Regression</a:t>
            </a:r>
          </a:p>
        </p:txBody>
      </p:sp>
      <p:sp>
        <p:nvSpPr>
          <p:cNvPr id="3" name="Content Placeholder 2">
            <a:extLst>
              <a:ext uri="{FF2B5EF4-FFF2-40B4-BE49-F238E27FC236}">
                <a16:creationId xmlns:a16="http://schemas.microsoft.com/office/drawing/2014/main" id="{575BB3A3-4A01-2990-FB2B-678D2D1212BF}"/>
              </a:ext>
            </a:extLst>
          </p:cNvPr>
          <p:cNvSpPr>
            <a:spLocks noGrp="1"/>
          </p:cNvSpPr>
          <p:nvPr>
            <p:ph idx="1"/>
          </p:nvPr>
        </p:nvSpPr>
        <p:spPr>
          <a:xfrm>
            <a:off x="4810259" y="649480"/>
            <a:ext cx="6555347" cy="5546047"/>
          </a:xfrm>
        </p:spPr>
        <p:txBody>
          <a:bodyPr anchor="ctr">
            <a:normAutofit/>
          </a:bodyPr>
          <a:lstStyle/>
          <a:p>
            <a:r>
              <a:rPr lang="en-US" sz="2000"/>
              <a:t>In regression analysis, logistic regression (or logit regression) is estimating the parameters of a logistic model (a form of binary regression). Mathematically, a binary logistic model has a dependent variable with two possible values, such as pass/fail which is represented by an indicator variable, where the two values are labeled "0" and "1".</a:t>
            </a:r>
          </a:p>
          <a:p>
            <a:r>
              <a:rPr lang="en-US" sz="2000"/>
              <a:t>Logistic regression uses an equation as the representation, very much like linear regression. Input values (x) are combined linearly using weights or coefficient values (referred to as the Greek capital letter Beta) to predict an output value (y).</a:t>
            </a:r>
          </a:p>
        </p:txBody>
      </p:sp>
    </p:spTree>
    <p:extLst>
      <p:ext uri="{BB962C8B-B14F-4D97-AF65-F5344CB8AC3E}">
        <p14:creationId xmlns:p14="http://schemas.microsoft.com/office/powerpoint/2010/main" val="136134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CB9F6-070C-350C-9FC9-1CD02E213E91}"/>
              </a:ext>
            </a:extLst>
          </p:cNvPr>
          <p:cNvSpPr>
            <a:spLocks noGrp="1"/>
          </p:cNvSpPr>
          <p:nvPr>
            <p:ph type="title"/>
          </p:nvPr>
        </p:nvSpPr>
        <p:spPr>
          <a:xfrm>
            <a:off x="7120153" y="2983085"/>
            <a:ext cx="4431767" cy="2889114"/>
          </a:xfrm>
        </p:spPr>
        <p:txBody>
          <a:bodyPr vert="horz" lIns="91440" tIns="45720" rIns="91440" bIns="45720" rtlCol="0" anchor="t">
            <a:normAutofit/>
          </a:bodyPr>
          <a:lstStyle/>
          <a:p>
            <a:r>
              <a:rPr lang="en-US" sz="2000" dirty="0"/>
              <a:t> </a:t>
            </a:r>
            <a:r>
              <a:rPr lang="en-US" sz="2000" dirty="0">
                <a:solidFill>
                  <a:schemeClr val="bg1"/>
                </a:solidFill>
              </a:rPr>
              <a:t>A key difference from linear regression is that the output value being modeled is a binary values (0 or 1) rather than a numeric value. Below is an example logistic regression equation:</a:t>
            </a:r>
            <a:br>
              <a:rPr lang="en-US" sz="2000" dirty="0">
                <a:solidFill>
                  <a:schemeClr val="bg1"/>
                </a:solidFill>
              </a:rPr>
            </a:br>
            <a:r>
              <a:rPr lang="en-US" sz="2000" dirty="0">
                <a:solidFill>
                  <a:schemeClr val="bg1"/>
                </a:solidFill>
              </a:rPr>
              <a:t>      y = e^(b0 + b1*x) / (1 + e^(b0 + b1*x)) </a:t>
            </a:r>
            <a:br>
              <a:rPr lang="en-US" sz="2000" dirty="0">
                <a:solidFill>
                  <a:schemeClr val="bg1"/>
                </a:solidFill>
              </a:rPr>
            </a:br>
            <a:endParaRPr lang="en-US" sz="2400" kern="1200" dirty="0">
              <a:solidFill>
                <a:schemeClr val="bg1"/>
              </a:solidFill>
              <a:latin typeface="+mn-lt"/>
              <a:ea typeface="+mj-ea"/>
              <a:cs typeface="+mj-cs"/>
            </a:endParaRPr>
          </a:p>
        </p:txBody>
      </p:sp>
      <p:sp>
        <p:nvSpPr>
          <p:cNvPr id="34" name="Freeform: Shape 23">
            <a:extLst>
              <a:ext uri="{FF2B5EF4-FFF2-40B4-BE49-F238E27FC236}">
                <a16:creationId xmlns:a16="http://schemas.microsoft.com/office/drawing/2014/main" id="{F1AB2A50-5E20-4BC3-954F-034B0BDCD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Freeform: Shape 25">
            <a:extLst>
              <a:ext uri="{FF2B5EF4-FFF2-40B4-BE49-F238E27FC236}">
                <a16:creationId xmlns:a16="http://schemas.microsoft.com/office/drawing/2014/main" id="{41AEA765-5054-4EF9-AF8D-D199F289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Placeholder 5">
            <a:extLst>
              <a:ext uri="{FF2B5EF4-FFF2-40B4-BE49-F238E27FC236}">
                <a16:creationId xmlns:a16="http://schemas.microsoft.com/office/drawing/2014/main" id="{11458A2C-3BA6-A9B9-5F92-C68C372E14A3}"/>
              </a:ext>
            </a:extLst>
          </p:cNvPr>
          <p:cNvPicPr>
            <a:picLocks noGrp="1" noChangeAspect="1"/>
          </p:cNvPicPr>
          <p:nvPr>
            <p:ph type="pic" idx="1"/>
          </p:nvPr>
        </p:nvPicPr>
        <p:blipFill rotWithShape="1">
          <a:blip r:embed="rId2"/>
          <a:srcRect l="18933" r="18933"/>
          <a:stretch/>
        </p:blipFill>
        <p:spPr>
          <a:xfrm>
            <a:off x="571500" y="1502758"/>
            <a:ext cx="4816929" cy="3803498"/>
          </a:xfrm>
          <a:prstGeom prst="rect">
            <a:avLst/>
          </a:prstGeom>
        </p:spPr>
      </p:pic>
    </p:spTree>
    <p:extLst>
      <p:ext uri="{BB962C8B-B14F-4D97-AF65-F5344CB8AC3E}">
        <p14:creationId xmlns:p14="http://schemas.microsoft.com/office/powerpoint/2010/main" val="248998564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8719883-4F76-CA80-B76A-1E9F1AD3564F}"/>
              </a:ext>
            </a:extLst>
          </p:cNvPr>
          <p:cNvGraphicFramePr>
            <a:graphicFrameLocks noGrp="1"/>
          </p:cNvGraphicFramePr>
          <p:nvPr>
            <p:extLst>
              <p:ext uri="{D42A27DB-BD31-4B8C-83A1-F6EECF244321}">
                <p14:modId xmlns:p14="http://schemas.microsoft.com/office/powerpoint/2010/main" val="1569441612"/>
              </p:ext>
            </p:extLst>
          </p:nvPr>
        </p:nvGraphicFramePr>
        <p:xfrm>
          <a:off x="2032000" y="543339"/>
          <a:ext cx="8128000" cy="6085308"/>
        </p:xfrm>
        <a:graphic>
          <a:graphicData uri="http://schemas.openxmlformats.org/drawingml/2006/table">
            <a:tbl>
              <a:tblPr firstRow="1" bandRow="1">
                <a:tableStyleId>{D03447BB-5D67-496B-8E87-E561075AD55C}</a:tableStyleId>
              </a:tblPr>
              <a:tblGrid>
                <a:gridCol w="4064000">
                  <a:extLst>
                    <a:ext uri="{9D8B030D-6E8A-4147-A177-3AD203B41FA5}">
                      <a16:colId xmlns:a16="http://schemas.microsoft.com/office/drawing/2014/main" val="3504955011"/>
                    </a:ext>
                  </a:extLst>
                </a:gridCol>
                <a:gridCol w="4064000">
                  <a:extLst>
                    <a:ext uri="{9D8B030D-6E8A-4147-A177-3AD203B41FA5}">
                      <a16:colId xmlns:a16="http://schemas.microsoft.com/office/drawing/2014/main" val="2067083302"/>
                    </a:ext>
                  </a:extLst>
                </a:gridCol>
              </a:tblGrid>
              <a:tr h="507468">
                <a:tc>
                  <a:txBody>
                    <a:bodyPr/>
                    <a:lstStyle/>
                    <a:p>
                      <a:r>
                        <a:rPr lang="en-US" dirty="0"/>
                        <a:t>                    Advantages</a:t>
                      </a:r>
                    </a:p>
                  </a:txBody>
                  <a:tcPr/>
                </a:tc>
                <a:tc>
                  <a:txBody>
                    <a:bodyPr/>
                    <a:lstStyle/>
                    <a:p>
                      <a:r>
                        <a:rPr lang="en-US" dirty="0"/>
                        <a:t>                    Disadvantages </a:t>
                      </a:r>
                    </a:p>
                  </a:txBody>
                  <a:tcPr/>
                </a:tc>
                <a:extLst>
                  <a:ext uri="{0D108BD9-81ED-4DB2-BD59-A6C34878D82A}">
                    <a16:rowId xmlns:a16="http://schemas.microsoft.com/office/drawing/2014/main" val="4290407133"/>
                  </a:ext>
                </a:extLst>
              </a:tr>
              <a:tr h="1447865">
                <a:tc>
                  <a:txBody>
                    <a:bodyPr/>
                    <a:lstStyle/>
                    <a:p>
                      <a:pPr marL="285750" indent="-285750">
                        <a:buFont typeface="Arial" panose="020B0604020202020204" pitchFamily="34" charset="0"/>
                        <a:buChar char="•"/>
                      </a:pPr>
                      <a:r>
                        <a:rPr lang="en-US" dirty="0"/>
                        <a:t>Logistic regression is easier to implement, interpret, and very efficient to train.</a:t>
                      </a:r>
                    </a:p>
                  </a:txBody>
                  <a:tcPr/>
                </a:tc>
                <a:tc>
                  <a:txBody>
                    <a:bodyPr/>
                    <a:lstStyle/>
                    <a:p>
                      <a:pPr marL="285750" indent="-285750">
                        <a:buFont typeface="Arial" panose="020B0604020202020204" pitchFamily="34" charset="0"/>
                        <a:buChar char="•"/>
                      </a:pPr>
                      <a:r>
                        <a:rPr lang="en-US" dirty="0"/>
                        <a:t>It is tough to obtain complex relationships using logistic regression. More powerful and compact algorithms such as Neural Networks can easily outperform this algorithm</a:t>
                      </a:r>
                    </a:p>
                  </a:txBody>
                  <a:tcPr/>
                </a:tc>
                <a:extLst>
                  <a:ext uri="{0D108BD9-81ED-4DB2-BD59-A6C34878D82A}">
                    <a16:rowId xmlns:a16="http://schemas.microsoft.com/office/drawing/2014/main" val="2261897968"/>
                  </a:ext>
                </a:extLst>
              </a:tr>
              <a:tr h="1447865">
                <a:tc>
                  <a:txBody>
                    <a:bodyPr/>
                    <a:lstStyle/>
                    <a:p>
                      <a:pPr marL="285750" indent="-285750">
                        <a:buFont typeface="Arial" panose="020B0604020202020204" pitchFamily="34" charset="0"/>
                        <a:buChar char="•"/>
                      </a:pPr>
                      <a:r>
                        <a:rPr lang="en-US" dirty="0"/>
                        <a:t>It can easily extend to multiple classes (multinomial regression) and a natural probabilistic view of class predictions.</a:t>
                      </a:r>
                    </a:p>
                  </a:txBody>
                  <a:tcPr/>
                </a:tc>
                <a:tc>
                  <a:txBody>
                    <a:bodyPr/>
                    <a:lstStyle/>
                    <a:p>
                      <a:pPr marL="285750" indent="-285750">
                        <a:buFont typeface="Arial" panose="020B0604020202020204" pitchFamily="34" charset="0"/>
                        <a:buChar char="•"/>
                      </a:pPr>
                      <a:r>
                        <a:rPr lang="en-US" dirty="0"/>
                        <a:t>Non-linear problems can’t be solved with logistic regression because it has a linear decision surface. Linearly separable data is rarely found in real-world scenarios.</a:t>
                      </a:r>
                    </a:p>
                  </a:txBody>
                  <a:tcPr/>
                </a:tc>
                <a:extLst>
                  <a:ext uri="{0D108BD9-81ED-4DB2-BD59-A6C34878D82A}">
                    <a16:rowId xmlns:a16="http://schemas.microsoft.com/office/drawing/2014/main" val="4267944007"/>
                  </a:ext>
                </a:extLst>
              </a:tr>
              <a:tr h="1447865">
                <a:tc>
                  <a:txBody>
                    <a:bodyPr/>
                    <a:lstStyle/>
                    <a:p>
                      <a:pPr marL="285750" indent="-285750">
                        <a:buFont typeface="Arial" panose="020B0604020202020204" pitchFamily="34" charset="0"/>
                        <a:buChar char="•"/>
                      </a:pPr>
                      <a:r>
                        <a:rPr lang="en-US" dirty="0"/>
                        <a:t>It is very fast at classifying unknown records. </a:t>
                      </a:r>
                    </a:p>
                  </a:txBody>
                  <a:tcPr/>
                </a:tc>
                <a:tc>
                  <a:txBody>
                    <a:bodyPr/>
                    <a:lstStyle/>
                    <a:p>
                      <a:pPr marL="285750" indent="-285750">
                        <a:buFont typeface="Arial" panose="020B0604020202020204" pitchFamily="34" charset="0"/>
                        <a:buChar char="•"/>
                      </a:pPr>
                      <a:r>
                        <a:rPr lang="en-US" dirty="0"/>
                        <a:t>The major limitation of Logistic Regression is the assumption of linearity between the dependent variable and the independent variables. </a:t>
                      </a:r>
                    </a:p>
                  </a:txBody>
                  <a:tcPr/>
                </a:tc>
                <a:extLst>
                  <a:ext uri="{0D108BD9-81ED-4DB2-BD59-A6C34878D82A}">
                    <a16:rowId xmlns:a16="http://schemas.microsoft.com/office/drawing/2014/main" val="1213071875"/>
                  </a:ext>
                </a:extLst>
              </a:tr>
              <a:tr h="1152172">
                <a:tc>
                  <a:txBody>
                    <a:bodyPr/>
                    <a:lstStyle/>
                    <a:p>
                      <a:pPr marL="285750" indent="-285750">
                        <a:buFont typeface="Arial" panose="020B0604020202020204" pitchFamily="34" charset="0"/>
                        <a:buChar char="•"/>
                      </a:pPr>
                      <a:r>
                        <a:rPr lang="en-US" dirty="0"/>
                        <a:t>It can interpret model coefficients as indicators of feature importance. </a:t>
                      </a:r>
                    </a:p>
                  </a:txBody>
                  <a:tcPr/>
                </a:tc>
                <a:tc>
                  <a:txBody>
                    <a:bodyPr/>
                    <a:lstStyle/>
                    <a:p>
                      <a:pPr marL="0" indent="0">
                        <a:buFont typeface="Arial" panose="020B0604020202020204" pitchFamily="34" charset="0"/>
                        <a:buNone/>
                      </a:pPr>
                      <a:r>
                        <a:rPr lang="en-US" dirty="0"/>
                        <a:t>If the number of observations is lesser than the number of features, Logistic Regression should not be used, otherwise, it may lead to overfitting. </a:t>
                      </a:r>
                    </a:p>
                  </a:txBody>
                  <a:tcPr/>
                </a:tc>
                <a:extLst>
                  <a:ext uri="{0D108BD9-81ED-4DB2-BD59-A6C34878D82A}">
                    <a16:rowId xmlns:a16="http://schemas.microsoft.com/office/drawing/2014/main" val="2456796217"/>
                  </a:ext>
                </a:extLst>
              </a:tr>
            </a:tbl>
          </a:graphicData>
        </a:graphic>
      </p:graphicFrame>
    </p:spTree>
    <p:extLst>
      <p:ext uri="{BB962C8B-B14F-4D97-AF65-F5344CB8AC3E}">
        <p14:creationId xmlns:p14="http://schemas.microsoft.com/office/powerpoint/2010/main" val="818948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C76294-A730-D93E-539C-2FFD83441A4D}"/>
              </a:ext>
            </a:extLst>
          </p:cNvPr>
          <p:cNvSpPr>
            <a:spLocks noGrp="1"/>
          </p:cNvSpPr>
          <p:nvPr>
            <p:ph type="title"/>
          </p:nvPr>
        </p:nvSpPr>
        <p:spPr>
          <a:xfrm>
            <a:off x="804672" y="640263"/>
            <a:ext cx="5157216" cy="1344975"/>
          </a:xfrm>
        </p:spPr>
        <p:txBody>
          <a:bodyPr>
            <a:normAutofit/>
          </a:bodyPr>
          <a:lstStyle/>
          <a:p>
            <a:r>
              <a:rPr lang="en-US" sz="4000"/>
              <a:t>Random Forests</a:t>
            </a:r>
          </a:p>
        </p:txBody>
      </p:sp>
      <p:sp>
        <p:nvSpPr>
          <p:cNvPr id="3" name="Content Placeholder 2">
            <a:extLst>
              <a:ext uri="{FF2B5EF4-FFF2-40B4-BE49-F238E27FC236}">
                <a16:creationId xmlns:a16="http://schemas.microsoft.com/office/drawing/2014/main" id="{207DAB5D-88BD-930D-1B41-023B56CC99B9}"/>
              </a:ext>
            </a:extLst>
          </p:cNvPr>
          <p:cNvSpPr>
            <a:spLocks noGrp="1"/>
          </p:cNvSpPr>
          <p:nvPr>
            <p:ph idx="1"/>
          </p:nvPr>
        </p:nvSpPr>
        <p:spPr>
          <a:xfrm>
            <a:off x="804672" y="2121763"/>
            <a:ext cx="5157216" cy="3773010"/>
          </a:xfrm>
        </p:spPr>
        <p:txBody>
          <a:bodyPr>
            <a:normAutofit/>
          </a:bodyPr>
          <a:lstStyle/>
          <a:p>
            <a:r>
              <a:rPr lang="en-US" sz="1700"/>
              <a:t>Random forests are a scheme is for building a predictor ensemble with a set of decision trees that grow in randomly selected subspaces of data. Despite growing interest and practical use, there has been little exploration of the statistical properties of random forests, and little is known about the mathematical forces driving the algorithm.</a:t>
            </a:r>
          </a:p>
          <a:p>
            <a:r>
              <a:rPr lang="en-US" sz="1700"/>
              <a:t>The Random Forest algorithm builds multiple Decision Trees and grows them to the largest extent possible. Each decision tree is created by selecting a sample of n examples at random, with replacement, where n is the size of the training set. At each node in the tree, only a subset k of all K features is tested 39 for attribute selection. </a:t>
            </a:r>
          </a:p>
        </p:txBody>
      </p:sp>
      <p:pic>
        <p:nvPicPr>
          <p:cNvPr id="5" name="Picture 4">
            <a:extLst>
              <a:ext uri="{FF2B5EF4-FFF2-40B4-BE49-F238E27FC236}">
                <a16:creationId xmlns:a16="http://schemas.microsoft.com/office/drawing/2014/main" id="{BA8A4F52-7F66-DEA7-F09D-9427F404A7D7}"/>
              </a:ext>
            </a:extLst>
          </p:cNvPr>
          <p:cNvPicPr>
            <a:picLocks noChangeAspect="1"/>
          </p:cNvPicPr>
          <p:nvPr/>
        </p:nvPicPr>
        <p:blipFill>
          <a:blip r:embed="rId2"/>
          <a:stretch>
            <a:fillRect/>
          </a:stretch>
        </p:blipFill>
        <p:spPr>
          <a:xfrm>
            <a:off x="6969642" y="1181686"/>
            <a:ext cx="4736963" cy="4515729"/>
          </a:xfrm>
          <a:prstGeom prst="rect">
            <a:avLst/>
          </a:prstGeom>
        </p:spPr>
      </p:pic>
    </p:spTree>
    <p:extLst>
      <p:ext uri="{BB962C8B-B14F-4D97-AF65-F5344CB8AC3E}">
        <p14:creationId xmlns:p14="http://schemas.microsoft.com/office/powerpoint/2010/main" val="323462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F27AA82-8072-B66F-CFE8-E8532ED37E89}"/>
              </a:ext>
            </a:extLst>
          </p:cNvPr>
          <p:cNvGraphicFramePr>
            <a:graphicFrameLocks noGrp="1"/>
          </p:cNvGraphicFramePr>
          <p:nvPr>
            <p:extLst>
              <p:ext uri="{D42A27DB-BD31-4B8C-83A1-F6EECF244321}">
                <p14:modId xmlns:p14="http://schemas.microsoft.com/office/powerpoint/2010/main" val="3565182388"/>
              </p:ext>
            </p:extLst>
          </p:nvPr>
        </p:nvGraphicFramePr>
        <p:xfrm>
          <a:off x="2032000" y="437322"/>
          <a:ext cx="8128000" cy="6357068"/>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3056112363"/>
                    </a:ext>
                  </a:extLst>
                </a:gridCol>
                <a:gridCol w="4064000">
                  <a:extLst>
                    <a:ext uri="{9D8B030D-6E8A-4147-A177-3AD203B41FA5}">
                      <a16:colId xmlns:a16="http://schemas.microsoft.com/office/drawing/2014/main" val="735310828"/>
                    </a:ext>
                  </a:extLst>
                </a:gridCol>
              </a:tblGrid>
              <a:tr h="596348">
                <a:tc>
                  <a:txBody>
                    <a:bodyPr/>
                    <a:lstStyle/>
                    <a:p>
                      <a:r>
                        <a:rPr lang="en-US" dirty="0"/>
                        <a:t>                      Advantages</a:t>
                      </a:r>
                    </a:p>
                  </a:txBody>
                  <a:tcPr/>
                </a:tc>
                <a:tc>
                  <a:txBody>
                    <a:bodyPr/>
                    <a:lstStyle/>
                    <a:p>
                      <a:r>
                        <a:rPr lang="en-US" dirty="0"/>
                        <a:t>                  Disadvantages</a:t>
                      </a:r>
                    </a:p>
                  </a:txBody>
                  <a:tcPr/>
                </a:tc>
                <a:extLst>
                  <a:ext uri="{0D108BD9-81ED-4DB2-BD59-A6C34878D82A}">
                    <a16:rowId xmlns:a16="http://schemas.microsoft.com/office/drawing/2014/main" val="4241221455"/>
                  </a:ext>
                </a:extLst>
              </a:tr>
              <a:tr h="0">
                <a:tc>
                  <a:txBody>
                    <a:bodyPr/>
                    <a:lstStyle/>
                    <a:p>
                      <a:pPr marL="285750" indent="-285750">
                        <a:buFont typeface="Arial" panose="020B0604020202020204" pitchFamily="34" charset="0"/>
                        <a:buChar char="•"/>
                      </a:pPr>
                      <a:r>
                        <a:rPr lang="en-US" dirty="0"/>
                        <a:t>Random Forest algorithm is less prone to overfitting than Decision Tree and other algorithms. The outputs the importance of features which is a very useful</a:t>
                      </a:r>
                    </a:p>
                  </a:txBody>
                  <a:tcPr/>
                </a:tc>
                <a:tc>
                  <a:txBody>
                    <a:bodyPr/>
                    <a:lstStyle/>
                    <a:p>
                      <a:pPr marL="285750" indent="-285750">
                        <a:buFont typeface="Arial" panose="020B0604020202020204" pitchFamily="34" charset="0"/>
                        <a:buChar char="•"/>
                      </a:pPr>
                      <a:r>
                        <a:rPr lang="en-US" dirty="0"/>
                        <a:t>Random Forest creates a lot of trees (unlike only one tree in case of decision tree) and combines their outputs. By default, it creates 100 trees in Python </a:t>
                      </a:r>
                      <a:r>
                        <a:rPr lang="en-US" dirty="0" err="1"/>
                        <a:t>sklearn</a:t>
                      </a:r>
                      <a:r>
                        <a:rPr lang="en-US" dirty="0"/>
                        <a:t> library. To do so, this algorithm requires much more computational power and resources. On the other hand decision tree is simple and does not require so much computational resources.</a:t>
                      </a:r>
                    </a:p>
                  </a:txBody>
                  <a:tcPr/>
                </a:tc>
                <a:extLst>
                  <a:ext uri="{0D108BD9-81ED-4DB2-BD59-A6C34878D82A}">
                    <a16:rowId xmlns:a16="http://schemas.microsoft.com/office/drawing/2014/main" val="2389670068"/>
                  </a:ext>
                </a:extLst>
              </a:tr>
              <a:tr h="1109870">
                <a:tc>
                  <a:txBody>
                    <a:bodyPr/>
                    <a:lstStyle/>
                    <a:p>
                      <a:pPr marL="285750" indent="-285750">
                        <a:buFont typeface="Arial" panose="020B0604020202020204" pitchFamily="34" charset="0"/>
                        <a:buChar char="•"/>
                      </a:pPr>
                      <a:r>
                        <a:rPr lang="en-US" dirty="0"/>
                        <a:t>Random Forest can be used to solve both classification as well as regression problems. It works well with both categorical and continuous variables.</a:t>
                      </a:r>
                    </a:p>
                  </a:txBody>
                  <a:tcPr/>
                </a:tc>
                <a:tc>
                  <a:txBody>
                    <a:bodyPr/>
                    <a:lstStyle/>
                    <a:p>
                      <a:pPr marL="285750" indent="-285750">
                        <a:buFont typeface="Arial" panose="020B0604020202020204" pitchFamily="34" charset="0"/>
                        <a:buChar char="•"/>
                      </a:pPr>
                      <a:r>
                        <a:rPr lang="en-US" dirty="0"/>
                        <a:t>Random Forest require much more time to train as compared to decision trees as it generates a lot of trees (instead of one tree in case of decision tree) and makes decision on the majority of votes</a:t>
                      </a:r>
                    </a:p>
                  </a:txBody>
                  <a:tcPr/>
                </a:tc>
                <a:extLst>
                  <a:ext uri="{0D108BD9-81ED-4DB2-BD59-A6C34878D82A}">
                    <a16:rowId xmlns:a16="http://schemas.microsoft.com/office/drawing/2014/main" val="3303131007"/>
                  </a:ext>
                </a:extLst>
              </a:tr>
              <a:tr h="1109870">
                <a:tc>
                  <a:txBody>
                    <a:bodyPr/>
                    <a:lstStyle/>
                    <a:p>
                      <a:pPr marL="285750" indent="-285750">
                        <a:buFont typeface="Arial" panose="020B0604020202020204" pitchFamily="34" charset="0"/>
                        <a:buChar char="•"/>
                      </a:pPr>
                      <a:r>
                        <a:rPr lang="en-US" dirty="0"/>
                        <a:t>Random Forest can automatically handle missing values. It is usually robust to outliers and can handle them automatically. </a:t>
                      </a:r>
                    </a:p>
                  </a:txBody>
                  <a:tcPr/>
                </a:tc>
                <a:tc>
                  <a:txBody>
                    <a:bodyPr/>
                    <a:lstStyle/>
                    <a:p>
                      <a:endParaRPr lang="en-US" dirty="0"/>
                    </a:p>
                  </a:txBody>
                  <a:tcPr/>
                </a:tc>
                <a:extLst>
                  <a:ext uri="{0D108BD9-81ED-4DB2-BD59-A6C34878D82A}">
                    <a16:rowId xmlns:a16="http://schemas.microsoft.com/office/drawing/2014/main" val="3828159906"/>
                  </a:ext>
                </a:extLst>
              </a:tr>
            </a:tbl>
          </a:graphicData>
        </a:graphic>
      </p:graphicFrame>
    </p:spTree>
    <p:extLst>
      <p:ext uri="{BB962C8B-B14F-4D97-AF65-F5344CB8AC3E}">
        <p14:creationId xmlns:p14="http://schemas.microsoft.com/office/powerpoint/2010/main" val="160394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ACC40-E8DD-1F26-8CA3-C134B03C4F31}"/>
              </a:ext>
            </a:extLst>
          </p:cNvPr>
          <p:cNvSpPr>
            <a:spLocks noGrp="1"/>
          </p:cNvSpPr>
          <p:nvPr>
            <p:ph type="title"/>
          </p:nvPr>
        </p:nvSpPr>
        <p:spPr>
          <a:xfrm>
            <a:off x="6501384" y="640263"/>
            <a:ext cx="5129784" cy="1344975"/>
          </a:xfrm>
        </p:spPr>
        <p:txBody>
          <a:bodyPr>
            <a:normAutofit/>
          </a:bodyPr>
          <a:lstStyle/>
          <a:p>
            <a:r>
              <a:rPr lang="en-US" sz="4000"/>
              <a:t>Support Vector Machines</a:t>
            </a:r>
          </a:p>
        </p:txBody>
      </p:sp>
      <p:pic>
        <p:nvPicPr>
          <p:cNvPr id="5" name="Picture 4">
            <a:extLst>
              <a:ext uri="{FF2B5EF4-FFF2-40B4-BE49-F238E27FC236}">
                <a16:creationId xmlns:a16="http://schemas.microsoft.com/office/drawing/2014/main" id="{06B48E30-07CA-7489-4E5C-77EDBE5C36B3}"/>
              </a:ext>
            </a:extLst>
          </p:cNvPr>
          <p:cNvPicPr>
            <a:picLocks noChangeAspect="1"/>
          </p:cNvPicPr>
          <p:nvPr/>
        </p:nvPicPr>
        <p:blipFill>
          <a:blip r:embed="rId2"/>
          <a:stretch>
            <a:fillRect/>
          </a:stretch>
        </p:blipFill>
        <p:spPr>
          <a:xfrm>
            <a:off x="484632" y="2268252"/>
            <a:ext cx="5126736" cy="2166046"/>
          </a:xfrm>
          <a:prstGeom prst="rect">
            <a:avLst/>
          </a:prstGeom>
        </p:spPr>
      </p:pic>
      <p:sp>
        <p:nvSpPr>
          <p:cNvPr id="3" name="Content Placeholder 2">
            <a:extLst>
              <a:ext uri="{FF2B5EF4-FFF2-40B4-BE49-F238E27FC236}">
                <a16:creationId xmlns:a16="http://schemas.microsoft.com/office/drawing/2014/main" id="{31E40409-9CF4-6EDD-E37F-C4A7D16706B1}"/>
              </a:ext>
            </a:extLst>
          </p:cNvPr>
          <p:cNvSpPr>
            <a:spLocks noGrp="1"/>
          </p:cNvSpPr>
          <p:nvPr>
            <p:ph idx="1"/>
          </p:nvPr>
        </p:nvSpPr>
        <p:spPr>
          <a:xfrm>
            <a:off x="6501384" y="2121763"/>
            <a:ext cx="5129784" cy="3773010"/>
          </a:xfrm>
        </p:spPr>
        <p:txBody>
          <a:bodyPr>
            <a:normAutofit/>
          </a:bodyPr>
          <a:lstStyle/>
          <a:p>
            <a:r>
              <a:rPr lang="en-US" sz="2000"/>
              <a:t>The key idea of the algorithm is to identify the maximum  margin hyperplane as the decision surface for a particular type of classification task.</a:t>
            </a:r>
          </a:p>
          <a:p>
            <a:r>
              <a:rPr lang="en-US" sz="2000"/>
              <a:t>The kernel function can be a linear or non-linear function, allowing to capture the dependencies between the input variables and the target. If the kernel function is simply a dot product (as the sum of products of the corresponding vector elements), then the resulting decision function is a linear.</a:t>
            </a:r>
          </a:p>
        </p:txBody>
      </p:sp>
    </p:spTree>
    <p:extLst>
      <p:ext uri="{BB962C8B-B14F-4D97-AF65-F5344CB8AC3E}">
        <p14:creationId xmlns:p14="http://schemas.microsoft.com/office/powerpoint/2010/main" val="374375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26" name="Rectangle 7219">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27"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60A6B5-FE2E-D340-DBAD-73D6F1149C22}"/>
              </a:ext>
            </a:extLst>
          </p:cNvPr>
          <p:cNvSpPr>
            <a:spLocks noGrp="1"/>
          </p:cNvSpPr>
          <p:nvPr>
            <p:ph type="title"/>
          </p:nvPr>
        </p:nvSpPr>
        <p:spPr>
          <a:xfrm>
            <a:off x="838200" y="365125"/>
            <a:ext cx="3200400" cy="1325563"/>
          </a:xfrm>
        </p:spPr>
        <p:txBody>
          <a:bodyPr>
            <a:normAutofit/>
          </a:bodyPr>
          <a:lstStyle/>
          <a:p>
            <a:r>
              <a:rPr lang="en-US" sz="3200"/>
              <a:t> </a:t>
            </a:r>
          </a:p>
        </p:txBody>
      </p:sp>
      <p:sp>
        <p:nvSpPr>
          <p:cNvPr id="7228"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rgbClr val="3A4C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Agenda Images – Browse 402,527 Stock Photos, Vectors, and Video | Adobe  Stock">
            <a:extLst>
              <a:ext uri="{FF2B5EF4-FFF2-40B4-BE49-F238E27FC236}">
                <a16:creationId xmlns:a16="http://schemas.microsoft.com/office/drawing/2014/main" id="{F4530472-09E4-3355-15B7-137329EB1C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59" r="550"/>
          <a:stretch/>
        </p:blipFill>
        <p:spPr bwMode="auto">
          <a:xfrm>
            <a:off x="5603706" y="1258529"/>
            <a:ext cx="5638853" cy="43302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172" name="Content Placeholder 2">
            <a:extLst>
              <a:ext uri="{FF2B5EF4-FFF2-40B4-BE49-F238E27FC236}">
                <a16:creationId xmlns:a16="http://schemas.microsoft.com/office/drawing/2014/main" id="{C85D848A-E2AD-E52F-EF57-8B58685595C7}"/>
              </a:ext>
            </a:extLst>
          </p:cNvPr>
          <p:cNvGraphicFramePr>
            <a:graphicFrameLocks noGrp="1"/>
          </p:cNvGraphicFramePr>
          <p:nvPr>
            <p:ph idx="1"/>
            <p:extLst>
              <p:ext uri="{D42A27DB-BD31-4B8C-83A1-F6EECF244321}">
                <p14:modId xmlns:p14="http://schemas.microsoft.com/office/powerpoint/2010/main" val="2193487635"/>
              </p:ext>
            </p:extLst>
          </p:nvPr>
        </p:nvGraphicFramePr>
        <p:xfrm>
          <a:off x="838201" y="1825625"/>
          <a:ext cx="32004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4" name="Audio 23">
            <a:hlinkClick r:id="" action="ppaction://media"/>
            <a:extLst>
              <a:ext uri="{FF2B5EF4-FFF2-40B4-BE49-F238E27FC236}">
                <a16:creationId xmlns:a16="http://schemas.microsoft.com/office/drawing/2014/main" id="{2A4D2614-BB30-AF97-BE41-017E9EFF8F9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3537052"/>
      </p:ext>
    </p:extLst>
  </p:cSld>
  <p:clrMapOvr>
    <a:masterClrMapping/>
  </p:clrMapOvr>
  <mc:AlternateContent xmlns:mc="http://schemas.openxmlformats.org/markup-compatibility/2006" xmlns:p14="http://schemas.microsoft.com/office/powerpoint/2010/main">
    <mc:Choice Requires="p14">
      <p:transition spd="slow" p14:dur="2000" advTm="18239"/>
    </mc:Choice>
    <mc:Fallback xmlns="">
      <p:transition spd="slow" advTm="18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E5D5C17-97F4-F5FE-9328-0CAA56265E28}"/>
              </a:ext>
            </a:extLst>
          </p:cNvPr>
          <p:cNvGraphicFramePr>
            <a:graphicFrameLocks noGrp="1"/>
          </p:cNvGraphicFramePr>
          <p:nvPr>
            <p:extLst>
              <p:ext uri="{D42A27DB-BD31-4B8C-83A1-F6EECF244321}">
                <p14:modId xmlns:p14="http://schemas.microsoft.com/office/powerpoint/2010/main" val="1475050759"/>
              </p:ext>
            </p:extLst>
          </p:nvPr>
        </p:nvGraphicFramePr>
        <p:xfrm>
          <a:off x="2032000" y="119271"/>
          <a:ext cx="8128000" cy="6527828"/>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3449728545"/>
                    </a:ext>
                  </a:extLst>
                </a:gridCol>
                <a:gridCol w="4064000">
                  <a:extLst>
                    <a:ext uri="{9D8B030D-6E8A-4147-A177-3AD203B41FA5}">
                      <a16:colId xmlns:a16="http://schemas.microsoft.com/office/drawing/2014/main" val="4293914938"/>
                    </a:ext>
                  </a:extLst>
                </a:gridCol>
              </a:tblGrid>
              <a:tr h="503581">
                <a:tc>
                  <a:txBody>
                    <a:bodyPr/>
                    <a:lstStyle/>
                    <a:p>
                      <a:r>
                        <a:rPr lang="en-US" dirty="0"/>
                        <a:t>                     Advantages</a:t>
                      </a:r>
                    </a:p>
                  </a:txBody>
                  <a:tcPr/>
                </a:tc>
                <a:tc>
                  <a:txBody>
                    <a:bodyPr/>
                    <a:lstStyle/>
                    <a:p>
                      <a:r>
                        <a:rPr lang="en-US" dirty="0"/>
                        <a:t>                      Disadvantages</a:t>
                      </a:r>
                    </a:p>
                  </a:txBody>
                  <a:tcPr/>
                </a:tc>
                <a:extLst>
                  <a:ext uri="{0D108BD9-81ED-4DB2-BD59-A6C34878D82A}">
                    <a16:rowId xmlns:a16="http://schemas.microsoft.com/office/drawing/2014/main" val="2095563415"/>
                  </a:ext>
                </a:extLst>
              </a:tr>
              <a:tr h="1760655">
                <a:tc>
                  <a:txBody>
                    <a:bodyPr/>
                    <a:lstStyle/>
                    <a:p>
                      <a:pPr marL="285750" indent="-285750">
                        <a:buFont typeface="Arial" panose="020B0604020202020204" pitchFamily="34" charset="0"/>
                        <a:buChar char="•"/>
                      </a:pPr>
                      <a:r>
                        <a:rPr lang="en-US" dirty="0"/>
                        <a:t>SVM has L2 Regularization feature. So, it has good generalization capabilities which prevent it from over-fitting. </a:t>
                      </a:r>
                    </a:p>
                  </a:txBody>
                  <a:tcPr/>
                </a:tc>
                <a:tc>
                  <a:txBody>
                    <a:bodyPr/>
                    <a:lstStyle/>
                    <a:p>
                      <a:pPr marL="285750" indent="-285750">
                        <a:buFont typeface="Arial" panose="020B0604020202020204" pitchFamily="34" charset="0"/>
                        <a:buChar char="•"/>
                      </a:pPr>
                      <a:r>
                        <a:rPr lang="en-US" dirty="0"/>
                        <a:t>Choosing an appropriate Kernel function is not an easy task. It could be tricky and complex. In case of using a high dimension Kernel, you might generate too many support vectors which reduce the training speed drastically. </a:t>
                      </a:r>
                    </a:p>
                  </a:txBody>
                  <a:tcPr/>
                </a:tc>
                <a:extLst>
                  <a:ext uri="{0D108BD9-81ED-4DB2-BD59-A6C34878D82A}">
                    <a16:rowId xmlns:a16="http://schemas.microsoft.com/office/drawing/2014/main" val="2173722971"/>
                  </a:ext>
                </a:extLst>
              </a:tr>
              <a:tr h="1520566">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can be used to solve both classification and regression problems. SVM is used for classification problems while used for regression problems. </a:t>
                      </a:r>
                    </a:p>
                  </a:txBody>
                  <a:tcPr/>
                </a:tc>
                <a:tc>
                  <a:txBody>
                    <a:bodyPr/>
                    <a:lstStyle/>
                    <a:p>
                      <a:pPr marL="285750" indent="-285750">
                        <a:buFont typeface="Arial" panose="020B0604020202020204" pitchFamily="34" charset="0"/>
                        <a:buChar char="•"/>
                      </a:pPr>
                      <a:r>
                        <a:rPr lang="en-US" dirty="0"/>
                        <a:t>Algorithmic complexity and memory requirements of SVM are very high. You need a lot of memory since you must store all the support vectors in the memory and this number grows abruptly with the training dataset size. </a:t>
                      </a:r>
                    </a:p>
                  </a:txBody>
                  <a:tcPr/>
                </a:tc>
                <a:extLst>
                  <a:ext uri="{0D108BD9-81ED-4DB2-BD59-A6C34878D82A}">
                    <a16:rowId xmlns:a16="http://schemas.microsoft.com/office/drawing/2014/main" val="2951038779"/>
                  </a:ext>
                </a:extLst>
              </a:tr>
              <a:tr h="1086487">
                <a:tc>
                  <a:txBody>
                    <a:bodyPr/>
                    <a:lstStyle/>
                    <a:p>
                      <a:pPr marL="285750" indent="-285750">
                        <a:buFont typeface="Arial" panose="020B0604020202020204" pitchFamily="34" charset="0"/>
                        <a:buChar char="•"/>
                      </a:pPr>
                      <a:r>
                        <a:rPr lang="en-US" dirty="0"/>
                        <a:t>SVM can efficiently handle non-linear data using Kernel trick. </a:t>
                      </a:r>
                    </a:p>
                  </a:txBody>
                  <a:tcPr/>
                </a:tc>
                <a:tc>
                  <a:txBody>
                    <a:bodyPr/>
                    <a:lstStyle/>
                    <a:p>
                      <a:pPr marL="285750" indent="-285750">
                        <a:buFont typeface="Arial" panose="020B0604020202020204" pitchFamily="34" charset="0"/>
                        <a:buChar char="•"/>
                      </a:pPr>
                      <a:r>
                        <a:rPr lang="en-US" dirty="0"/>
                        <a:t>One must do feature scaling of variables before applying SVM.</a:t>
                      </a:r>
                    </a:p>
                  </a:txBody>
                  <a:tcPr/>
                </a:tc>
                <a:extLst>
                  <a:ext uri="{0D108BD9-81ED-4DB2-BD59-A6C34878D82A}">
                    <a16:rowId xmlns:a16="http://schemas.microsoft.com/office/drawing/2014/main" val="2749460145"/>
                  </a:ext>
                </a:extLst>
              </a:tr>
              <a:tr h="1040387">
                <a:tc>
                  <a:txBody>
                    <a:bodyPr/>
                    <a:lstStyle/>
                    <a:p>
                      <a:pPr marL="285750" indent="-285750">
                        <a:buFont typeface="Arial" panose="020B0604020202020204" pitchFamily="34" charset="0"/>
                        <a:buChar char="•"/>
                      </a:pPr>
                      <a:r>
                        <a:rPr lang="en-US" dirty="0"/>
                        <a:t>A small change to the data does not greatly affect the hyperplane and hence the SVM. So the SVM model is stable. </a:t>
                      </a:r>
                    </a:p>
                  </a:txBody>
                  <a:tcPr/>
                </a:tc>
                <a:tc>
                  <a:txBody>
                    <a:bodyPr/>
                    <a:lstStyle/>
                    <a:p>
                      <a:pPr marL="285750" indent="-285750">
                        <a:buFont typeface="Arial" panose="020B0604020202020204" pitchFamily="34" charset="0"/>
                        <a:buChar char="•"/>
                      </a:pPr>
                      <a:r>
                        <a:rPr lang="en-US" dirty="0"/>
                        <a:t>SVM takes a long training time on large datasets. SVM model is difficult to understand and interpret by human beings unlike Decision Trees</a:t>
                      </a:r>
                    </a:p>
                  </a:txBody>
                  <a:tcPr/>
                </a:tc>
                <a:extLst>
                  <a:ext uri="{0D108BD9-81ED-4DB2-BD59-A6C34878D82A}">
                    <a16:rowId xmlns:a16="http://schemas.microsoft.com/office/drawing/2014/main" val="2054700413"/>
                  </a:ext>
                </a:extLst>
              </a:tr>
            </a:tbl>
          </a:graphicData>
        </a:graphic>
      </p:graphicFrame>
    </p:spTree>
    <p:extLst>
      <p:ext uri="{BB962C8B-B14F-4D97-AF65-F5344CB8AC3E}">
        <p14:creationId xmlns:p14="http://schemas.microsoft.com/office/powerpoint/2010/main" val="327416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E1F2-2B39-6A42-C73D-65F56EFA9E2B}"/>
              </a:ext>
            </a:extLst>
          </p:cNvPr>
          <p:cNvSpPr>
            <a:spLocks noGrp="1"/>
          </p:cNvSpPr>
          <p:nvPr>
            <p:ph type="title"/>
          </p:nvPr>
        </p:nvSpPr>
        <p:spPr>
          <a:xfrm>
            <a:off x="1514292" y="513612"/>
            <a:ext cx="9894133" cy="1031216"/>
          </a:xfrm>
        </p:spPr>
        <p:txBody>
          <a:bodyPr anchor="b">
            <a:normAutofit/>
          </a:bodyPr>
          <a:lstStyle/>
          <a:p>
            <a:r>
              <a:rPr lang="en-US" dirty="0"/>
              <a:t>Deep Neural Networks</a:t>
            </a:r>
          </a:p>
        </p:txBody>
      </p:sp>
      <p:pic>
        <p:nvPicPr>
          <p:cNvPr id="5" name="Picture 4">
            <a:extLst>
              <a:ext uri="{FF2B5EF4-FFF2-40B4-BE49-F238E27FC236}">
                <a16:creationId xmlns:a16="http://schemas.microsoft.com/office/drawing/2014/main" id="{511E8D94-2214-66AE-F392-F1D791D09916}"/>
              </a:ext>
            </a:extLst>
          </p:cNvPr>
          <p:cNvPicPr>
            <a:picLocks noChangeAspect="1"/>
          </p:cNvPicPr>
          <p:nvPr/>
        </p:nvPicPr>
        <p:blipFill>
          <a:blip r:embed="rId2"/>
          <a:stretch>
            <a:fillRect/>
          </a:stretch>
        </p:blipFill>
        <p:spPr>
          <a:xfrm>
            <a:off x="1514293" y="2779691"/>
            <a:ext cx="5069382" cy="2374267"/>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544243-A17C-8630-A2AF-FC9F17F959EB}"/>
              </a:ext>
            </a:extLst>
          </p:cNvPr>
          <p:cNvSpPr>
            <a:spLocks noGrp="1"/>
          </p:cNvSpPr>
          <p:nvPr>
            <p:ph idx="1"/>
          </p:nvPr>
        </p:nvSpPr>
        <p:spPr>
          <a:xfrm>
            <a:off x="7781373" y="2279151"/>
            <a:ext cx="3627063" cy="3387145"/>
          </a:xfrm>
        </p:spPr>
        <p:txBody>
          <a:bodyPr anchor="ctr">
            <a:normAutofit/>
          </a:bodyPr>
          <a:lstStyle/>
          <a:p>
            <a:r>
              <a:rPr lang="en-US" sz="1300"/>
              <a:t>In the last decade, deep learning has revolutionized the fields of machine learning and artificial intelligence. In this work, we consider the simplest architecture, namely multilayer feed-forward neural networks. Such a network can be defined as a stack of L layers, each  consisting of nl neurons.</a:t>
            </a:r>
          </a:p>
          <a:p>
            <a:r>
              <a:rPr lang="en-US" sz="1300"/>
              <a:t>Creative and analytical components of information are analyzed and grouped to ensure that the object is identified correctly. These components are not brought to the system directly, thus the ML system has to modify and derive them. 43 In a feed-forward neural network, the output of neuron j in layer l is a non-linear function of the output of all the neurons in layer l − 1:</a:t>
            </a:r>
          </a:p>
          <a:p>
            <a:pPr marL="0" indent="0">
              <a:buNone/>
            </a:pPr>
            <a:endParaRPr lang="en-US" sz="1300"/>
          </a:p>
          <a:p>
            <a:endParaRPr lang="en-US" sz="1300"/>
          </a:p>
        </p:txBody>
      </p:sp>
    </p:spTree>
    <p:extLst>
      <p:ext uri="{BB962C8B-B14F-4D97-AF65-F5344CB8AC3E}">
        <p14:creationId xmlns:p14="http://schemas.microsoft.com/office/powerpoint/2010/main" val="430224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FE2CD22-B151-5CD0-8992-0FD104CC67D1}"/>
              </a:ext>
            </a:extLst>
          </p:cNvPr>
          <p:cNvPicPr>
            <a:picLocks noChangeAspect="1"/>
          </p:cNvPicPr>
          <p:nvPr/>
        </p:nvPicPr>
        <p:blipFill rotWithShape="1">
          <a:blip r:embed="rId2"/>
          <a:srcRect l="10057" r="9575"/>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A1164A-7BFF-6273-110A-08260CBEEF39}"/>
              </a:ext>
            </a:extLst>
          </p:cNvPr>
          <p:cNvSpPr>
            <a:spLocks noGrp="1"/>
          </p:cNvSpPr>
          <p:nvPr>
            <p:ph type="title"/>
          </p:nvPr>
        </p:nvSpPr>
        <p:spPr>
          <a:xfrm>
            <a:off x="838200" y="365125"/>
            <a:ext cx="3822189" cy="1899912"/>
          </a:xfrm>
        </p:spPr>
        <p:txBody>
          <a:bodyPr>
            <a:normAutofit/>
          </a:bodyPr>
          <a:lstStyle/>
          <a:p>
            <a:r>
              <a:rPr lang="en-US" sz="4000" dirty="0"/>
              <a:t>Cont’d</a:t>
            </a:r>
          </a:p>
        </p:txBody>
      </p:sp>
      <p:sp>
        <p:nvSpPr>
          <p:cNvPr id="3" name="Content Placeholder 2">
            <a:extLst>
              <a:ext uri="{FF2B5EF4-FFF2-40B4-BE49-F238E27FC236}">
                <a16:creationId xmlns:a16="http://schemas.microsoft.com/office/drawing/2014/main" id="{5C4B871B-9FB6-55E9-D69B-79090248F740}"/>
              </a:ext>
            </a:extLst>
          </p:cNvPr>
          <p:cNvSpPr>
            <a:spLocks noGrp="1"/>
          </p:cNvSpPr>
          <p:nvPr>
            <p:ph idx="1"/>
          </p:nvPr>
        </p:nvSpPr>
        <p:spPr>
          <a:xfrm>
            <a:off x="838200" y="2434201"/>
            <a:ext cx="3822189" cy="3742762"/>
          </a:xfrm>
        </p:spPr>
        <p:txBody>
          <a:bodyPr>
            <a:normAutofit/>
          </a:bodyPr>
          <a:lstStyle/>
          <a:p>
            <a:r>
              <a:rPr lang="en-US" sz="1600" dirty="0"/>
              <a:t>the standard activation function in deep networks has become the Rectified Linear Unit (</a:t>
            </a:r>
            <a:r>
              <a:rPr lang="en-US" sz="1600" dirty="0" err="1"/>
              <a:t>ReLU</a:t>
            </a:r>
            <a:r>
              <a:rPr lang="en-US" sz="1600" dirty="0"/>
              <a:t>) [42]: σ (x) = max(0, x), which overcomes the problem of vanishing gradients, allowing networks to be trained with standard backpropagation.</a:t>
            </a:r>
          </a:p>
          <a:p>
            <a:r>
              <a:rPr lang="en-US" sz="1600" dirty="0"/>
              <a:t>Deep neural network models are heavily resource-intensive, all the more when ensembles of multiple models are involved. Each retinal image may take seconds to analyze, including preprocessing  steps, even with GPUs available. Remote hosting  of models may also be infeasible in less-developed environments.</a:t>
            </a:r>
          </a:p>
        </p:txBody>
      </p:sp>
    </p:spTree>
    <p:extLst>
      <p:ext uri="{BB962C8B-B14F-4D97-AF65-F5344CB8AC3E}">
        <p14:creationId xmlns:p14="http://schemas.microsoft.com/office/powerpoint/2010/main" val="2858787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AF34FBF0-C071-84F5-0649-0BBE888A770A}"/>
              </a:ext>
            </a:extLst>
          </p:cNvPr>
          <p:cNvGraphicFramePr>
            <a:graphicFrameLocks noGrp="1"/>
          </p:cNvGraphicFramePr>
          <p:nvPr>
            <p:extLst>
              <p:ext uri="{D42A27DB-BD31-4B8C-83A1-F6EECF244321}">
                <p14:modId xmlns:p14="http://schemas.microsoft.com/office/powerpoint/2010/main" val="1889418077"/>
              </p:ext>
            </p:extLst>
          </p:nvPr>
        </p:nvGraphicFramePr>
        <p:xfrm>
          <a:off x="2032000" y="198784"/>
          <a:ext cx="8128000" cy="6527961"/>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1863480826"/>
                    </a:ext>
                  </a:extLst>
                </a:gridCol>
                <a:gridCol w="4064000">
                  <a:extLst>
                    <a:ext uri="{9D8B030D-6E8A-4147-A177-3AD203B41FA5}">
                      <a16:colId xmlns:a16="http://schemas.microsoft.com/office/drawing/2014/main" val="27305792"/>
                    </a:ext>
                  </a:extLst>
                </a:gridCol>
              </a:tblGrid>
              <a:tr h="563076">
                <a:tc>
                  <a:txBody>
                    <a:bodyPr/>
                    <a:lstStyle/>
                    <a:p>
                      <a:r>
                        <a:rPr lang="en-US" dirty="0"/>
                        <a:t>                         Advantages</a:t>
                      </a:r>
                    </a:p>
                  </a:txBody>
                  <a:tcPr/>
                </a:tc>
                <a:tc>
                  <a:txBody>
                    <a:bodyPr/>
                    <a:lstStyle/>
                    <a:p>
                      <a:r>
                        <a:rPr lang="en-US" dirty="0"/>
                        <a:t>                        Disadvantages</a:t>
                      </a:r>
                    </a:p>
                  </a:txBody>
                  <a:tcPr/>
                </a:tc>
                <a:extLst>
                  <a:ext uri="{0D108BD9-81ED-4DB2-BD59-A6C34878D82A}">
                    <a16:rowId xmlns:a16="http://schemas.microsoft.com/office/drawing/2014/main" val="2516158209"/>
                  </a:ext>
                </a:extLst>
              </a:tr>
              <a:tr h="1770478">
                <a:tc>
                  <a:txBody>
                    <a:bodyPr/>
                    <a:lstStyle/>
                    <a:p>
                      <a:pPr marL="285750" indent="-285750">
                        <a:buFont typeface="Arial" panose="020B0604020202020204" pitchFamily="34" charset="0"/>
                        <a:buChar char="•"/>
                      </a:pPr>
                      <a:r>
                        <a:rPr lang="en-US" dirty="0"/>
                        <a:t>Features are automatically deduced and optimally tuned for desired outcome. Features are not required to be extracted ahead of time. This avoids time consuming machine learning techniques.</a:t>
                      </a:r>
                    </a:p>
                  </a:txBody>
                  <a:tcPr/>
                </a:tc>
                <a:tc>
                  <a:txBody>
                    <a:bodyPr/>
                    <a:lstStyle/>
                    <a:p>
                      <a:pPr marL="285750" indent="-285750">
                        <a:buFont typeface="Arial" panose="020B0604020202020204" pitchFamily="34" charset="0"/>
                        <a:buChar char="•"/>
                      </a:pPr>
                      <a:r>
                        <a:rPr lang="en-US" dirty="0"/>
                        <a:t>There is no standard theory to guide you in selecting right deep learning tools as it requires knowledge of topology, training method and other parameters. As a result, it is difficult to be adopted by less skilled people.</a:t>
                      </a:r>
                    </a:p>
                  </a:txBody>
                  <a:tcPr/>
                </a:tc>
                <a:extLst>
                  <a:ext uri="{0D108BD9-81ED-4DB2-BD59-A6C34878D82A}">
                    <a16:rowId xmlns:a16="http://schemas.microsoft.com/office/drawing/2014/main" val="836911539"/>
                  </a:ext>
                </a:extLst>
              </a:tr>
              <a:tr h="966118">
                <a:tc>
                  <a:txBody>
                    <a:bodyPr/>
                    <a:lstStyle/>
                    <a:p>
                      <a:pPr marL="285750" indent="-285750">
                        <a:buFont typeface="Arial" panose="020B0604020202020204" pitchFamily="34" charset="0"/>
                        <a:buChar char="•"/>
                      </a:pPr>
                      <a:r>
                        <a:rPr lang="en-US" dirty="0"/>
                        <a:t>Robustness to natural variations in the data is automatically learned.</a:t>
                      </a:r>
                    </a:p>
                  </a:txBody>
                  <a:tcPr/>
                </a:tc>
                <a:tc>
                  <a:txBody>
                    <a:bodyPr/>
                    <a:lstStyle/>
                    <a:p>
                      <a:pPr marL="285750" indent="-285750">
                        <a:buFont typeface="Arial" panose="020B0604020202020204" pitchFamily="34" charset="0"/>
                        <a:buChar char="•"/>
                      </a:pPr>
                      <a:r>
                        <a:rPr lang="en-US" dirty="0"/>
                        <a:t>It requires very large amount of data in order to perform better than other techniques</a:t>
                      </a:r>
                    </a:p>
                  </a:txBody>
                  <a:tcPr/>
                </a:tc>
                <a:extLst>
                  <a:ext uri="{0D108BD9-81ED-4DB2-BD59-A6C34878D82A}">
                    <a16:rowId xmlns:a16="http://schemas.microsoft.com/office/drawing/2014/main" val="4174558225"/>
                  </a:ext>
                </a:extLst>
              </a:tr>
              <a:tr h="1490929">
                <a:tc>
                  <a:txBody>
                    <a:bodyPr/>
                    <a:lstStyle/>
                    <a:p>
                      <a:pPr marL="285750" indent="-285750">
                        <a:buFont typeface="Arial" panose="020B0604020202020204" pitchFamily="34" charset="0"/>
                        <a:buChar char="•"/>
                      </a:pPr>
                      <a:r>
                        <a:rPr lang="en-US" dirty="0"/>
                        <a:t>The same neural network-based approach can be applied to many different applications and data types.</a:t>
                      </a:r>
                    </a:p>
                  </a:txBody>
                  <a:tcPr/>
                </a:tc>
                <a:tc>
                  <a:txBody>
                    <a:bodyPr/>
                    <a:lstStyle/>
                    <a:p>
                      <a:pPr marL="285750" indent="-285750">
                        <a:buFont typeface="Arial" panose="020B0604020202020204" pitchFamily="34" charset="0"/>
                        <a:buChar char="•"/>
                      </a:pPr>
                      <a:r>
                        <a:rPr lang="en-US" dirty="0"/>
                        <a:t>It is extremely expensive to train due to complex data models. Moreover, deep learning requires expensive GPUs and hundreds of machines. This increases cost to the users</a:t>
                      </a:r>
                    </a:p>
                  </a:txBody>
                  <a:tcPr/>
                </a:tc>
                <a:extLst>
                  <a:ext uri="{0D108BD9-81ED-4DB2-BD59-A6C34878D82A}">
                    <a16:rowId xmlns:a16="http://schemas.microsoft.com/office/drawing/2014/main" val="1433794600"/>
                  </a:ext>
                </a:extLst>
              </a:tr>
              <a:tr h="1490929">
                <a:tc>
                  <a:txBody>
                    <a:bodyPr/>
                    <a:lstStyle/>
                    <a:p>
                      <a:pPr marL="285750" indent="-285750">
                        <a:buFont typeface="Arial" panose="020B0604020202020204" pitchFamily="34" charset="0"/>
                        <a:buChar char="•"/>
                      </a:pPr>
                      <a:r>
                        <a:rPr lang="en-US" dirty="0"/>
                        <a:t>Massive parallel computations can be performed using GPUs and are scalable for large volumes of data. Moreover, it delivers better performance results when amount of data are huge</a:t>
                      </a:r>
                    </a:p>
                  </a:txBody>
                  <a:tcPr/>
                </a:tc>
                <a:tc>
                  <a:txBody>
                    <a:bodyPr/>
                    <a:lstStyle/>
                    <a:p>
                      <a:pPr marL="285750" indent="-285750">
                        <a:buFont typeface="Arial" panose="020B0604020202020204" pitchFamily="34" charset="0"/>
                        <a:buChar char="•"/>
                      </a:pPr>
                      <a:r>
                        <a:rPr lang="en-US" dirty="0"/>
                        <a:t>It is not easy to comprehend output based on mere learning and requires classifiers to do so. Convolutional neural network-based algorithms perform such tasks</a:t>
                      </a:r>
                    </a:p>
                  </a:txBody>
                  <a:tcPr/>
                </a:tc>
                <a:extLst>
                  <a:ext uri="{0D108BD9-81ED-4DB2-BD59-A6C34878D82A}">
                    <a16:rowId xmlns:a16="http://schemas.microsoft.com/office/drawing/2014/main" val="2266984193"/>
                  </a:ext>
                </a:extLst>
              </a:tr>
            </a:tbl>
          </a:graphicData>
        </a:graphic>
      </p:graphicFrame>
    </p:spTree>
    <p:extLst>
      <p:ext uri="{BB962C8B-B14F-4D97-AF65-F5344CB8AC3E}">
        <p14:creationId xmlns:p14="http://schemas.microsoft.com/office/powerpoint/2010/main" val="355133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72D7-01CE-DE11-89B3-B3B6E79A39C8}"/>
              </a:ext>
            </a:extLst>
          </p:cNvPr>
          <p:cNvSpPr>
            <a:spLocks noGrp="1"/>
          </p:cNvSpPr>
          <p:nvPr>
            <p:ph type="title"/>
          </p:nvPr>
        </p:nvSpPr>
        <p:spPr/>
        <p:txBody>
          <a:bodyPr/>
          <a:lstStyle/>
          <a:p>
            <a:r>
              <a:rPr lang="en-US" dirty="0"/>
              <a:t>Data Set</a:t>
            </a:r>
          </a:p>
        </p:txBody>
      </p:sp>
      <p:sp>
        <p:nvSpPr>
          <p:cNvPr id="3" name="Content Placeholder 2">
            <a:extLst>
              <a:ext uri="{FF2B5EF4-FFF2-40B4-BE49-F238E27FC236}">
                <a16:creationId xmlns:a16="http://schemas.microsoft.com/office/drawing/2014/main" id="{D2B0DC21-8C21-B6B7-F954-F4A51E2F7700}"/>
              </a:ext>
            </a:extLst>
          </p:cNvPr>
          <p:cNvSpPr>
            <a:spLocks noGrp="1"/>
          </p:cNvSpPr>
          <p:nvPr>
            <p:ph idx="1"/>
          </p:nvPr>
        </p:nvSpPr>
        <p:spPr/>
        <p:txBody>
          <a:bodyPr>
            <a:normAutofit fontScale="92500" lnSpcReduction="10000"/>
          </a:bodyPr>
          <a:lstStyle/>
          <a:p>
            <a:r>
              <a:rPr lang="en-US" dirty="0"/>
              <a:t>As already mentioned above, two different datasets are constructed. Dataset A consists of 16,463 instances described by 25 variables, with no missing values, without any information about the speed of the vehicle.</a:t>
            </a:r>
          </a:p>
          <a:p>
            <a:r>
              <a:rPr lang="en-US" dirty="0"/>
              <a:t> In Dataset A, a total of 7,736 </a:t>
            </a:r>
            <a:r>
              <a:rPr lang="en-US" dirty="0" err="1"/>
              <a:t>eCall</a:t>
            </a:r>
            <a:r>
              <a:rPr lang="en-US" dirty="0"/>
              <a:t> relevant cases are present (positive class), while the remaining 8,727 examples are reported as not relevant (negative class).</a:t>
            </a:r>
          </a:p>
          <a:p>
            <a:r>
              <a:rPr lang="en-US" dirty="0"/>
              <a:t> In Dataset B variable </a:t>
            </a:r>
            <a:r>
              <a:rPr lang="en-US" dirty="0" err="1"/>
              <a:t>trav_sp</a:t>
            </a:r>
            <a:r>
              <a:rPr lang="en-US" dirty="0"/>
              <a:t> is instead included, heading to a total of 7,424 examples (3,346 </a:t>
            </a:r>
            <a:r>
              <a:rPr lang="en-US" dirty="0" err="1"/>
              <a:t>eCall</a:t>
            </a:r>
            <a:r>
              <a:rPr lang="en-US" dirty="0"/>
              <a:t> relevant and 4,078 not relevant). Table I shows the number of observations for each of the two classes and in each considered dataset. We will also produce two additional versions of the datasets, named C and D, including only a subset of features identified through some feature selection methods.</a:t>
            </a:r>
          </a:p>
        </p:txBody>
      </p:sp>
      <p:pic>
        <p:nvPicPr>
          <p:cNvPr id="4" name="Recorded Sound">
            <a:hlinkClick r:id="" action="ppaction://media"/>
            <a:extLst>
              <a:ext uri="{FF2B5EF4-FFF2-40B4-BE49-F238E27FC236}">
                <a16:creationId xmlns:a16="http://schemas.microsoft.com/office/drawing/2014/main" id="{43AFED82-B267-CBC9-B26F-F3A0965CD8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74929" y="5702300"/>
            <a:ext cx="609600" cy="609600"/>
          </a:xfrm>
          <a:prstGeom prst="rect">
            <a:avLst/>
          </a:prstGeom>
        </p:spPr>
      </p:pic>
    </p:spTree>
    <p:extLst>
      <p:ext uri="{BB962C8B-B14F-4D97-AF65-F5344CB8AC3E}">
        <p14:creationId xmlns:p14="http://schemas.microsoft.com/office/powerpoint/2010/main" val="28989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6BAE-48D4-E506-3829-FE178100EB4A}"/>
              </a:ext>
            </a:extLst>
          </p:cNvPr>
          <p:cNvSpPr>
            <a:spLocks noGrp="1"/>
          </p:cNvSpPr>
          <p:nvPr>
            <p:ph type="title"/>
          </p:nvPr>
        </p:nvSpPr>
        <p:spPr>
          <a:xfrm>
            <a:off x="8014996" y="642594"/>
            <a:ext cx="3732244" cy="1702952"/>
          </a:xfrm>
        </p:spPr>
        <p:txBody>
          <a:bodyPr vert="horz" lIns="91440" tIns="45720" rIns="91440" bIns="45720" rtlCol="0" anchor="ctr">
            <a:normAutofit/>
          </a:bodyPr>
          <a:lstStyle/>
          <a:p>
            <a:r>
              <a:rPr lang="en-US" dirty="0"/>
              <a:t>Cont’d</a:t>
            </a:r>
          </a:p>
        </p:txBody>
      </p:sp>
      <p:sp>
        <p:nvSpPr>
          <p:cNvPr id="48" name="Rectangle 18">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20">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50" name="Rectangle 22">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Content Placeholder 9">
            <a:extLst>
              <a:ext uri="{FF2B5EF4-FFF2-40B4-BE49-F238E27FC236}">
                <a16:creationId xmlns:a16="http://schemas.microsoft.com/office/drawing/2014/main" id="{1179A051-DBAF-654E-D874-01F6A5DD7BBD}"/>
              </a:ext>
            </a:extLst>
          </p:cNvPr>
          <p:cNvPicPr>
            <a:picLocks noGrp="1" noChangeAspect="1"/>
          </p:cNvPicPr>
          <p:nvPr>
            <p:ph sz="half" idx="2"/>
          </p:nvPr>
        </p:nvPicPr>
        <p:blipFill>
          <a:blip r:embed="rId4"/>
          <a:stretch>
            <a:fillRect/>
          </a:stretch>
        </p:blipFill>
        <p:spPr>
          <a:xfrm>
            <a:off x="624860" y="642594"/>
            <a:ext cx="3367217" cy="3218095"/>
          </a:xfrm>
          <a:prstGeom prst="rect">
            <a:avLst/>
          </a:prstGeom>
        </p:spPr>
      </p:pic>
      <p:sp>
        <p:nvSpPr>
          <p:cNvPr id="51" name="Rectangle 24">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0457EEF2-7FCB-E9B6-9F51-15A5EC80217C}"/>
              </a:ext>
            </a:extLst>
          </p:cNvPr>
          <p:cNvPicPr>
            <a:picLocks noChangeAspect="1"/>
          </p:cNvPicPr>
          <p:nvPr/>
        </p:nvPicPr>
        <p:blipFill>
          <a:blip r:embed="rId5"/>
          <a:stretch>
            <a:fillRect/>
          </a:stretch>
        </p:blipFill>
        <p:spPr>
          <a:xfrm>
            <a:off x="4151522" y="650014"/>
            <a:ext cx="2767182" cy="2136734"/>
          </a:xfrm>
          <a:prstGeom prst="rect">
            <a:avLst/>
          </a:prstGeom>
        </p:spPr>
      </p:pic>
      <p:sp>
        <p:nvSpPr>
          <p:cNvPr id="52" name="Rectangle 26">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1774018-1C8F-B4EF-B2B5-1E1519A2AB99}"/>
              </a:ext>
            </a:extLst>
          </p:cNvPr>
          <p:cNvPicPr>
            <a:picLocks noChangeAspect="1"/>
          </p:cNvPicPr>
          <p:nvPr/>
        </p:nvPicPr>
        <p:blipFill>
          <a:blip r:embed="rId6"/>
          <a:stretch>
            <a:fillRect/>
          </a:stretch>
        </p:blipFill>
        <p:spPr>
          <a:xfrm>
            <a:off x="574644" y="4088214"/>
            <a:ext cx="3367217" cy="2127191"/>
          </a:xfrm>
          <a:prstGeom prst="rect">
            <a:avLst/>
          </a:prstGeom>
        </p:spPr>
      </p:pic>
      <p:sp>
        <p:nvSpPr>
          <p:cNvPr id="53" name="Rectangle 28">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1DDEB5D-DB14-9622-5F59-AFE59E5DADC3}"/>
              </a:ext>
            </a:extLst>
          </p:cNvPr>
          <p:cNvPicPr>
            <a:picLocks noChangeAspect="1"/>
          </p:cNvPicPr>
          <p:nvPr/>
        </p:nvPicPr>
        <p:blipFill>
          <a:blip r:embed="rId7"/>
          <a:stretch>
            <a:fillRect/>
          </a:stretch>
        </p:blipFill>
        <p:spPr>
          <a:xfrm>
            <a:off x="4151522" y="2947051"/>
            <a:ext cx="2767181" cy="3260935"/>
          </a:xfrm>
          <a:prstGeom prst="rect">
            <a:avLst/>
          </a:prstGeom>
        </p:spPr>
      </p:pic>
      <p:sp>
        <p:nvSpPr>
          <p:cNvPr id="54" name="Content Placeholder 15">
            <a:extLst>
              <a:ext uri="{FF2B5EF4-FFF2-40B4-BE49-F238E27FC236}">
                <a16:creationId xmlns:a16="http://schemas.microsoft.com/office/drawing/2014/main" id="{4289CC6D-F09F-7B9C-026E-23998867788F}"/>
              </a:ext>
            </a:extLst>
          </p:cNvPr>
          <p:cNvSpPr>
            <a:spLocks noGrp="1"/>
          </p:cNvSpPr>
          <p:nvPr>
            <p:ph sz="half" idx="1"/>
          </p:nvPr>
        </p:nvSpPr>
        <p:spPr>
          <a:xfrm>
            <a:off x="8014995" y="2623457"/>
            <a:ext cx="3732245" cy="3589615"/>
          </a:xfrm>
        </p:spPr>
        <p:txBody>
          <a:bodyPr vert="horz" lIns="91440" tIns="45720" rIns="91440" bIns="45720" rtlCol="0">
            <a:normAutofit/>
          </a:bodyPr>
          <a:lstStyle/>
          <a:p>
            <a:r>
              <a:rPr lang="en-US" sz="1800" dirty="0"/>
              <a:t>Here are the photos for our project's data sets.</a:t>
            </a:r>
          </a:p>
        </p:txBody>
      </p:sp>
      <p:pic>
        <p:nvPicPr>
          <p:cNvPr id="3" name="Recorded Sound">
            <a:hlinkClick r:id="" action="ppaction://media"/>
            <a:extLst>
              <a:ext uri="{FF2B5EF4-FFF2-40B4-BE49-F238E27FC236}">
                <a16:creationId xmlns:a16="http://schemas.microsoft.com/office/drawing/2014/main" id="{85F77F43-62C5-B4B8-EEBB-38CEB537BA1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9798" y="5903186"/>
            <a:ext cx="609600" cy="609600"/>
          </a:xfrm>
          <a:prstGeom prst="rect">
            <a:avLst/>
          </a:prstGeom>
        </p:spPr>
      </p:pic>
    </p:spTree>
    <p:extLst>
      <p:ext uri="{BB962C8B-B14F-4D97-AF65-F5344CB8AC3E}">
        <p14:creationId xmlns:p14="http://schemas.microsoft.com/office/powerpoint/2010/main" val="37194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0E9D-115D-F882-51C2-228ABAA150B5}"/>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AF7E7081-72F4-2A5A-2D62-3AB02EA6A0E8}"/>
              </a:ext>
            </a:extLst>
          </p:cNvPr>
          <p:cNvSpPr>
            <a:spLocks noGrp="1"/>
          </p:cNvSpPr>
          <p:nvPr>
            <p:ph idx="1"/>
          </p:nvPr>
        </p:nvSpPr>
        <p:spPr/>
        <p:txBody>
          <a:bodyPr>
            <a:normAutofit fontScale="92500"/>
          </a:bodyPr>
          <a:lstStyle/>
          <a:p>
            <a:r>
              <a:rPr lang="en-US" dirty="0"/>
              <a:t>To compare the performance of the systems, we used the same 20-fold cross- validation split for all of them, exploiting hyperparameter tuning on the first fold. For random forests, we used 1,000 estimators (i.e., trees) and the default values for all the other hyper-parameters. For support vector machines, we tested both linear and radial basis function (</a:t>
            </a:r>
            <a:r>
              <a:rPr lang="en-US" dirty="0" err="1"/>
              <a:t>rbf</a:t>
            </a:r>
            <a:r>
              <a:rPr lang="en-US" dirty="0"/>
              <a:t>) kernel, with a grid search over the values of C (linear) and (</a:t>
            </a:r>
            <a:r>
              <a:rPr lang="en-US" dirty="0" err="1"/>
              <a:t>C,γ</a:t>
            </a:r>
            <a:r>
              <a:rPr lang="en-US" dirty="0"/>
              <a:t>) pairs (</a:t>
            </a:r>
            <a:r>
              <a:rPr lang="en-US" dirty="0" err="1"/>
              <a:t>rbf</a:t>
            </a:r>
            <a:r>
              <a:rPr lang="en-US" dirty="0"/>
              <a:t>). For deep networks, we used the </a:t>
            </a:r>
            <a:r>
              <a:rPr lang="en-US" dirty="0" err="1"/>
              <a:t>hyperas</a:t>
            </a:r>
            <a:r>
              <a:rPr lang="en-US" dirty="0"/>
              <a:t> package for hyper-parameter optimization in order to efficiently select the best network architecture. </a:t>
            </a:r>
          </a:p>
          <a:p>
            <a:r>
              <a:rPr lang="en-US" dirty="0"/>
              <a:t>Results obtained by the compared machine learning classifier the task of </a:t>
            </a:r>
            <a:r>
              <a:rPr lang="en-US" dirty="0" err="1"/>
              <a:t>ptw</a:t>
            </a:r>
            <a:r>
              <a:rPr lang="en-US" dirty="0"/>
              <a:t> severity accident classification. Dataset A, without speed information .</a:t>
            </a:r>
          </a:p>
          <a:p>
            <a:r>
              <a:rPr lang="en-US" dirty="0"/>
              <a:t> dataset </a:t>
            </a:r>
            <a:r>
              <a:rPr lang="en-US" dirty="0" err="1"/>
              <a:t>b,including</a:t>
            </a:r>
            <a:r>
              <a:rPr lang="en-US" dirty="0"/>
              <a:t> speed information.</a:t>
            </a:r>
          </a:p>
        </p:txBody>
      </p:sp>
      <p:pic>
        <p:nvPicPr>
          <p:cNvPr id="4" name="Recorded Sound">
            <a:hlinkClick r:id="" action="ppaction://media"/>
            <a:extLst>
              <a:ext uri="{FF2B5EF4-FFF2-40B4-BE49-F238E27FC236}">
                <a16:creationId xmlns:a16="http://schemas.microsoft.com/office/drawing/2014/main" id="{D8175E9B-80C9-C5A7-D4C8-4E846EC152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9000" y="5632509"/>
            <a:ext cx="609600" cy="609600"/>
          </a:xfrm>
          <a:prstGeom prst="rect">
            <a:avLst/>
          </a:prstGeom>
        </p:spPr>
      </p:pic>
    </p:spTree>
    <p:extLst>
      <p:ext uri="{BB962C8B-B14F-4D97-AF65-F5344CB8AC3E}">
        <p14:creationId xmlns:p14="http://schemas.microsoft.com/office/powerpoint/2010/main" val="40558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B3BCA64-F5F6-B1E5-0EC6-DDA9AD21AEFD}"/>
              </a:ext>
            </a:extLst>
          </p:cNvPr>
          <p:cNvPicPr>
            <a:picLocks noGrp="1" noChangeAspect="1"/>
          </p:cNvPicPr>
          <p:nvPr>
            <p:ph idx="1"/>
          </p:nvPr>
        </p:nvPicPr>
        <p:blipFill>
          <a:blip r:embed="rId4"/>
          <a:stretch>
            <a:fillRect/>
          </a:stretch>
        </p:blipFill>
        <p:spPr>
          <a:xfrm>
            <a:off x="528954" y="920833"/>
            <a:ext cx="10905066" cy="5016331"/>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corded Sound">
            <a:hlinkClick r:id="" action="ppaction://media"/>
            <a:extLst>
              <a:ext uri="{FF2B5EF4-FFF2-40B4-BE49-F238E27FC236}">
                <a16:creationId xmlns:a16="http://schemas.microsoft.com/office/drawing/2014/main" id="{67FA3D0E-99FA-5AB7-1463-4831FD082F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4203" y="5787982"/>
            <a:ext cx="609600" cy="609600"/>
          </a:xfrm>
          <a:prstGeom prst="rect">
            <a:avLst/>
          </a:prstGeom>
        </p:spPr>
      </p:pic>
    </p:spTree>
    <p:extLst>
      <p:ext uri="{BB962C8B-B14F-4D97-AF65-F5344CB8AC3E}">
        <p14:creationId xmlns:p14="http://schemas.microsoft.com/office/powerpoint/2010/main" val="13672050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85DE83A-586E-38CA-E8C6-9755292A3006}"/>
              </a:ext>
            </a:extLst>
          </p:cNvPr>
          <p:cNvPicPr>
            <a:picLocks noGrp="1" noChangeAspect="1"/>
          </p:cNvPicPr>
          <p:nvPr>
            <p:ph idx="1"/>
          </p:nvPr>
        </p:nvPicPr>
        <p:blipFill>
          <a:blip r:embed="rId4"/>
          <a:stretch>
            <a:fillRect/>
          </a:stretch>
        </p:blipFill>
        <p:spPr>
          <a:xfrm>
            <a:off x="643467" y="729996"/>
            <a:ext cx="10905066" cy="539800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corded Sound">
            <a:hlinkClick r:id="" action="ppaction://media"/>
            <a:extLst>
              <a:ext uri="{FF2B5EF4-FFF2-40B4-BE49-F238E27FC236}">
                <a16:creationId xmlns:a16="http://schemas.microsoft.com/office/drawing/2014/main" id="{8CDA18DA-2C36-65B2-D647-8AD62B177A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7876" y="5843543"/>
            <a:ext cx="609600" cy="609600"/>
          </a:xfrm>
          <a:prstGeom prst="rect">
            <a:avLst/>
          </a:prstGeom>
        </p:spPr>
      </p:pic>
    </p:spTree>
    <p:extLst>
      <p:ext uri="{BB962C8B-B14F-4D97-AF65-F5344CB8AC3E}">
        <p14:creationId xmlns:p14="http://schemas.microsoft.com/office/powerpoint/2010/main" val="9549776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6641-97E2-5BC9-59D6-55A524543532}"/>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A0123A0D-D27C-BC7B-A544-8FE991B5DC51}"/>
              </a:ext>
            </a:extLst>
          </p:cNvPr>
          <p:cNvSpPr>
            <a:spLocks noGrp="1"/>
          </p:cNvSpPr>
          <p:nvPr>
            <p:ph idx="1"/>
          </p:nvPr>
        </p:nvSpPr>
        <p:spPr/>
        <p:txBody>
          <a:bodyPr/>
          <a:lstStyle/>
          <a:p>
            <a:pPr marL="0" indent="0">
              <a:buNone/>
            </a:pPr>
            <a:r>
              <a:rPr lang="en-US" dirty="0"/>
              <a:t>The link for demo is added to the comments</a:t>
            </a:r>
          </a:p>
        </p:txBody>
      </p:sp>
      <p:pic>
        <p:nvPicPr>
          <p:cNvPr id="4" name="Recorded Sound">
            <a:hlinkClick r:id="" action="ppaction://media"/>
            <a:extLst>
              <a:ext uri="{FF2B5EF4-FFF2-40B4-BE49-F238E27FC236}">
                <a16:creationId xmlns:a16="http://schemas.microsoft.com/office/drawing/2014/main" id="{A12BED0A-BA79-4D8D-DF30-9910E71D87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18877" y="6007100"/>
            <a:ext cx="609600" cy="609600"/>
          </a:xfrm>
          <a:prstGeom prst="rect">
            <a:avLst/>
          </a:prstGeom>
        </p:spPr>
      </p:pic>
    </p:spTree>
    <p:extLst>
      <p:ext uri="{BB962C8B-B14F-4D97-AF65-F5344CB8AC3E}">
        <p14:creationId xmlns:p14="http://schemas.microsoft.com/office/powerpoint/2010/main" val="281409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D18BC0-9201-B4A8-8BA6-65EDE096C1C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Area of Research</a:t>
            </a:r>
          </a:p>
        </p:txBody>
      </p:sp>
      <p:sp>
        <p:nvSpPr>
          <p:cNvPr id="10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B0422F16-DF63-FAEB-6E35-CCFBDA9264FA}"/>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a:t>Accident Analysis and Prediction</a:t>
            </a:r>
          </a:p>
        </p:txBody>
      </p:sp>
      <p:pic>
        <p:nvPicPr>
          <p:cNvPr id="1026" name="Picture 2">
            <a:extLst>
              <a:ext uri="{FF2B5EF4-FFF2-40B4-BE49-F238E27FC236}">
                <a16:creationId xmlns:a16="http://schemas.microsoft.com/office/drawing/2014/main" id="{E53DC86A-4567-06A7-3931-6038AE07BB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06" r="13670"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7349AA03-DC00-F188-A874-53651C4392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629076"/>
      </p:ext>
    </p:extLst>
  </p:cSld>
  <p:clrMapOvr>
    <a:masterClrMapping/>
  </p:clrMapOvr>
  <mc:AlternateContent xmlns:mc="http://schemas.openxmlformats.org/markup-compatibility/2006" xmlns:p14="http://schemas.microsoft.com/office/powerpoint/2010/main">
    <mc:Choice Requires="p14">
      <p:transition spd="slow" p14:dur="2000" advTm="6026"/>
    </mc:Choice>
    <mc:Fallback xmlns="">
      <p:transition spd="slow" advTm="6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7" name="Rectangle 8205">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0314 Thank You With Smiley | PowerPoint Shapes | PowerPoint Slide Deck  Template | Presentation Visual Aids | Slide PPT">
            <a:extLst>
              <a:ext uri="{FF2B5EF4-FFF2-40B4-BE49-F238E27FC236}">
                <a16:creationId xmlns:a16="http://schemas.microsoft.com/office/drawing/2014/main" id="{4698BB1D-862A-C84B-6CE2-0E104D281D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9772"/>
          <a:stretch/>
        </p:blipFill>
        <p:spPr bwMode="auto">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5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757F7-2069-6801-E49D-790E8F749F7A}"/>
              </a:ext>
            </a:extLst>
          </p:cNvPr>
          <p:cNvSpPr>
            <a:spLocks noGrp="1"/>
          </p:cNvSpPr>
          <p:nvPr>
            <p:ph type="title"/>
          </p:nvPr>
        </p:nvSpPr>
        <p:spPr>
          <a:xfrm>
            <a:off x="841248" y="548640"/>
            <a:ext cx="3600860" cy="5431536"/>
          </a:xfrm>
        </p:spPr>
        <p:txBody>
          <a:bodyPr>
            <a:normAutofit/>
          </a:bodyPr>
          <a:lstStyle/>
          <a:p>
            <a:r>
              <a:rPr lang="en-US" sz="5400" dirty="0"/>
              <a:t>Introduction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F5ECD9-0FFF-49C0-55D7-00B6B23C6B5C}"/>
              </a:ext>
            </a:extLst>
          </p:cNvPr>
          <p:cNvSpPr>
            <a:spLocks noGrp="1"/>
          </p:cNvSpPr>
          <p:nvPr>
            <p:ph idx="1"/>
          </p:nvPr>
        </p:nvSpPr>
        <p:spPr>
          <a:xfrm>
            <a:off x="5126418" y="552091"/>
            <a:ext cx="6224335" cy="5431536"/>
          </a:xfrm>
        </p:spPr>
        <p:txBody>
          <a:bodyPr anchor="ctr">
            <a:normAutofit/>
          </a:bodyPr>
          <a:lstStyle/>
          <a:p>
            <a:r>
              <a:rPr lang="en-US" sz="2200" dirty="0"/>
              <a:t>Road traffic injuries and deaths have been a major public health issue globally. According to world Health Organization, approximately 1.35 millions people die from roadway traffic accidents each year, while 20-50 million people suffer nonfatal injuries with many resulting in disabilities</a:t>
            </a:r>
          </a:p>
          <a:p>
            <a:r>
              <a:rPr lang="en-US" sz="2200" dirty="0"/>
              <a:t>Road accidents in India claimed over 1.5 lakh lives in the country in 2016, with over speeding of vehicles being the biggest reason for casualties</a:t>
            </a:r>
          </a:p>
          <a:p>
            <a:r>
              <a:rPr lang="en-US" sz="2200" dirty="0"/>
              <a:t>The ministry of road transport and highways issued a report on Road Accidents in India in 2018 which showed that accident last year increased by 0.46 as compared.</a:t>
            </a:r>
          </a:p>
        </p:txBody>
      </p:sp>
      <p:pic>
        <p:nvPicPr>
          <p:cNvPr id="12" name="Audio 11">
            <a:hlinkClick r:id="" action="ppaction://media"/>
            <a:extLst>
              <a:ext uri="{FF2B5EF4-FFF2-40B4-BE49-F238E27FC236}">
                <a16:creationId xmlns:a16="http://schemas.microsoft.com/office/drawing/2014/main" id="{0FC45BFA-FBB9-D558-CD0D-9574A2DBE5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4503726"/>
      </p:ext>
    </p:extLst>
  </p:cSld>
  <p:clrMapOvr>
    <a:masterClrMapping/>
  </p:clrMapOvr>
  <mc:AlternateContent xmlns:mc="http://schemas.openxmlformats.org/markup-compatibility/2006" xmlns:p14="http://schemas.microsoft.com/office/powerpoint/2010/main">
    <mc:Choice Requires="p14">
      <p:transition spd="slow" p14:dur="2000" advTm="26450"/>
    </mc:Choice>
    <mc:Fallback xmlns="">
      <p:transition spd="slow" advTm="26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A1F9-16C2-D71C-B861-F1A106AD82BB}"/>
              </a:ext>
            </a:extLst>
          </p:cNvPr>
          <p:cNvSpPr>
            <a:spLocks noGrp="1"/>
          </p:cNvSpPr>
          <p:nvPr>
            <p:ph type="title"/>
          </p:nvPr>
        </p:nvSpPr>
        <p:spPr>
          <a:xfrm>
            <a:off x="6527800" y="448721"/>
            <a:ext cx="4713997" cy="1225650"/>
          </a:xfrm>
        </p:spPr>
        <p:txBody>
          <a:bodyPr anchor="b">
            <a:normAutofit/>
          </a:bodyPr>
          <a:lstStyle/>
          <a:p>
            <a:r>
              <a:rPr lang="en-US" sz="3800" dirty="0"/>
              <a:t>Cont’d</a:t>
            </a:r>
          </a:p>
        </p:txBody>
      </p:sp>
      <p:sp>
        <p:nvSpPr>
          <p:cNvPr id="3078" name="Content Placeholder 3077">
            <a:extLst>
              <a:ext uri="{FF2B5EF4-FFF2-40B4-BE49-F238E27FC236}">
                <a16:creationId xmlns:a16="http://schemas.microsoft.com/office/drawing/2014/main" id="{69F7331A-64F2-CE83-3B24-2DE2AFDA09DF}"/>
              </a:ext>
            </a:extLst>
          </p:cNvPr>
          <p:cNvSpPr>
            <a:spLocks noGrp="1"/>
          </p:cNvSpPr>
          <p:nvPr>
            <p:ph idx="1"/>
          </p:nvPr>
        </p:nvSpPr>
        <p:spPr>
          <a:xfrm>
            <a:off x="6527800" y="1909192"/>
            <a:ext cx="4713997" cy="3647710"/>
          </a:xfrm>
        </p:spPr>
        <p:txBody>
          <a:bodyPr>
            <a:normAutofit/>
          </a:bodyPr>
          <a:lstStyle/>
          <a:p>
            <a:pPr marL="0" indent="0">
              <a:buNone/>
            </a:pPr>
            <a:r>
              <a:rPr lang="en-US" sz="2000" dirty="0">
                <a:solidFill>
                  <a:schemeClr val="bg1"/>
                </a:solidFill>
              </a:rPr>
              <a:t> </a:t>
            </a:r>
            <a:r>
              <a:rPr lang="en-US" sz="2000" dirty="0"/>
              <a:t>Accidents involving Powered Two Wheelers</a:t>
            </a:r>
          </a:p>
        </p:txBody>
      </p:sp>
      <p:pic>
        <p:nvPicPr>
          <p:cNvPr id="3074" name="Picture 2">
            <a:extLst>
              <a:ext uri="{FF2B5EF4-FFF2-40B4-BE49-F238E27FC236}">
                <a16:creationId xmlns:a16="http://schemas.microsoft.com/office/drawing/2014/main" id="{21FD27F5-5D00-0E25-7FCA-09866BE375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7830" y="0"/>
            <a:ext cx="52463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7CD5A73-FF69-C299-9324-6D90913950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3525395"/>
      </p:ext>
    </p:extLst>
  </p:cSld>
  <p:clrMapOvr>
    <a:masterClrMapping/>
  </p:clrMapOvr>
  <mc:AlternateContent xmlns:mc="http://schemas.openxmlformats.org/markup-compatibility/2006">
    <mc:Choice xmlns:p14="http://schemas.microsoft.com/office/powerpoint/2010/main" Requires="p14">
      <p:transition spd="slow" p14:dur="2000" advTm="8974"/>
    </mc:Choice>
    <mc:Fallback>
      <p:transition spd="slow" advTm="8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233D3-ABB0-799B-6AD6-521172658A71}"/>
              </a:ext>
            </a:extLst>
          </p:cNvPr>
          <p:cNvSpPr>
            <a:spLocks noGrp="1"/>
          </p:cNvSpPr>
          <p:nvPr>
            <p:ph type="title"/>
          </p:nvPr>
        </p:nvSpPr>
        <p:spPr>
          <a:xfrm>
            <a:off x="589560" y="856180"/>
            <a:ext cx="4560584" cy="1128068"/>
          </a:xfrm>
        </p:spPr>
        <p:txBody>
          <a:bodyPr anchor="ctr">
            <a:normAutofit/>
          </a:bodyPr>
          <a:lstStyle/>
          <a:p>
            <a:r>
              <a:rPr lang="en-US" sz="3700"/>
              <a:t>Motivation</a:t>
            </a:r>
            <a:br>
              <a:rPr lang="en-US" sz="3700"/>
            </a:br>
            <a:endParaRPr lang="en-US" sz="3700"/>
          </a:p>
        </p:txBody>
      </p:sp>
      <p:grpSp>
        <p:nvGrpSpPr>
          <p:cNvPr id="4110" name="Group 410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11" name="Rectangle 411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4" name="Rectangle 411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C1ECF3-A79F-2FEE-D038-24A3AC9D6964}"/>
              </a:ext>
            </a:extLst>
          </p:cNvPr>
          <p:cNvSpPr>
            <a:spLocks noGrp="1"/>
          </p:cNvSpPr>
          <p:nvPr>
            <p:ph idx="1"/>
          </p:nvPr>
        </p:nvSpPr>
        <p:spPr>
          <a:xfrm>
            <a:off x="590719" y="2330505"/>
            <a:ext cx="4559425" cy="3979585"/>
          </a:xfrm>
        </p:spPr>
        <p:txBody>
          <a:bodyPr anchor="ctr">
            <a:normAutofit/>
          </a:bodyPr>
          <a:lstStyle/>
          <a:p>
            <a:r>
              <a:rPr lang="en-US" sz="2000"/>
              <a:t>Increased highway accident and rise in death toll everyday.</a:t>
            </a:r>
          </a:p>
          <a:p>
            <a:r>
              <a:rPr lang="en-US" sz="2000"/>
              <a:t>Over speeding accounted for 64.4%  of the persons killed.</a:t>
            </a:r>
          </a:p>
        </p:txBody>
      </p:sp>
      <p:sp>
        <p:nvSpPr>
          <p:cNvPr id="4116" name="Rectangle 411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ogue bikers face FIR for violating speed limits | Kolkata News - Times of  India">
            <a:extLst>
              <a:ext uri="{FF2B5EF4-FFF2-40B4-BE49-F238E27FC236}">
                <a16:creationId xmlns:a16="http://schemas.microsoft.com/office/drawing/2014/main" id="{8F05A6AC-DCFF-2275-AD0E-70B1D0CE2F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1566"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3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309E000-EB73-277D-6734-B49EB4BD10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79830"/>
            <a:ext cx="10905066" cy="449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438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pinpointers pinned on a road">
            <a:extLst>
              <a:ext uri="{FF2B5EF4-FFF2-40B4-BE49-F238E27FC236}">
                <a16:creationId xmlns:a16="http://schemas.microsoft.com/office/drawing/2014/main" id="{F7DE2D6B-F36E-84A1-0BAC-32FBC3672B51}"/>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5D2BA-E0B7-ACD1-F637-D8AF5D6DB698}"/>
              </a:ext>
            </a:extLst>
          </p:cNvPr>
          <p:cNvSpPr>
            <a:spLocks noGrp="1"/>
          </p:cNvSpPr>
          <p:nvPr>
            <p:ph type="title"/>
          </p:nvPr>
        </p:nvSpPr>
        <p:spPr>
          <a:xfrm>
            <a:off x="838200" y="365125"/>
            <a:ext cx="3822189" cy="1899912"/>
          </a:xfrm>
        </p:spPr>
        <p:txBody>
          <a:bodyPr>
            <a:normAutofit/>
          </a:bodyPr>
          <a:lstStyle/>
          <a:p>
            <a:r>
              <a:rPr lang="en-US" sz="4000"/>
              <a:t>Applications</a:t>
            </a:r>
          </a:p>
        </p:txBody>
      </p:sp>
      <p:sp>
        <p:nvSpPr>
          <p:cNvPr id="3" name="Content Placeholder 2">
            <a:extLst>
              <a:ext uri="{FF2B5EF4-FFF2-40B4-BE49-F238E27FC236}">
                <a16:creationId xmlns:a16="http://schemas.microsoft.com/office/drawing/2014/main" id="{6E3D8DBA-02BA-E607-BC1E-5AD0B8A00FA6}"/>
              </a:ext>
            </a:extLst>
          </p:cNvPr>
          <p:cNvSpPr>
            <a:spLocks noGrp="1"/>
          </p:cNvSpPr>
          <p:nvPr>
            <p:ph idx="1"/>
          </p:nvPr>
        </p:nvSpPr>
        <p:spPr>
          <a:xfrm>
            <a:off x="838200" y="2434201"/>
            <a:ext cx="3822189" cy="3742762"/>
          </a:xfrm>
        </p:spPr>
        <p:txBody>
          <a:bodyPr>
            <a:normAutofit/>
          </a:bodyPr>
          <a:lstStyle/>
          <a:p>
            <a:r>
              <a:rPr lang="en-US" sz="2000" dirty="0"/>
              <a:t>Help in designing road geometry.</a:t>
            </a:r>
          </a:p>
          <a:p>
            <a:r>
              <a:rPr lang="en-US" sz="2000" dirty="0"/>
              <a:t>Help in finding those spot-on road where chance of accident is high.</a:t>
            </a:r>
          </a:p>
          <a:p>
            <a:r>
              <a:rPr lang="en-US" sz="2000" dirty="0"/>
              <a:t>Help in installing the road surveillance.</a:t>
            </a:r>
          </a:p>
          <a:p>
            <a:r>
              <a:rPr lang="en-US" sz="2000" dirty="0"/>
              <a:t>Road network simulation</a:t>
            </a:r>
          </a:p>
          <a:p>
            <a:r>
              <a:rPr lang="en-US" sz="2000" dirty="0"/>
              <a:t>Help in study of Road Intersection</a:t>
            </a:r>
          </a:p>
        </p:txBody>
      </p:sp>
    </p:spTree>
    <p:extLst>
      <p:ext uri="{BB962C8B-B14F-4D97-AF65-F5344CB8AC3E}">
        <p14:creationId xmlns:p14="http://schemas.microsoft.com/office/powerpoint/2010/main" val="689971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3871880-B163-691F-02B8-D75D7EA29F4E}"/>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Issues and Challenges</a:t>
            </a:r>
          </a:p>
        </p:txBody>
      </p:sp>
      <p:graphicFrame>
        <p:nvGraphicFramePr>
          <p:cNvPr id="5" name="Content Placeholder 2">
            <a:extLst>
              <a:ext uri="{FF2B5EF4-FFF2-40B4-BE49-F238E27FC236}">
                <a16:creationId xmlns:a16="http://schemas.microsoft.com/office/drawing/2014/main" id="{4225F27C-9415-7F8F-77CE-D6877E5E0194}"/>
              </a:ext>
            </a:extLst>
          </p:cNvPr>
          <p:cNvGraphicFramePr>
            <a:graphicFrameLocks noGrp="1"/>
          </p:cNvGraphicFramePr>
          <p:nvPr>
            <p:ph idx="1"/>
            <p:extLst>
              <p:ext uri="{D42A27DB-BD31-4B8C-83A1-F6EECF244321}">
                <p14:modId xmlns:p14="http://schemas.microsoft.com/office/powerpoint/2010/main" val="260051061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1124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1424</TotalTime>
  <Words>2014</Words>
  <Application>Microsoft Office PowerPoint</Application>
  <PresentationFormat>Widescreen</PresentationFormat>
  <Paragraphs>136</Paragraphs>
  <Slides>30</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Severity Classification of Accidents involving Powered Two Wheelers</vt:lpstr>
      <vt:lpstr> </vt:lpstr>
      <vt:lpstr>Area of Research</vt:lpstr>
      <vt:lpstr>Introduction</vt:lpstr>
      <vt:lpstr>Cont’d</vt:lpstr>
      <vt:lpstr>Motivation </vt:lpstr>
      <vt:lpstr>PowerPoint Presentation</vt:lpstr>
      <vt:lpstr>Applications</vt:lpstr>
      <vt:lpstr>Issues and Challenges</vt:lpstr>
      <vt:lpstr>Objectives </vt:lpstr>
      <vt:lpstr>Cont’d</vt:lpstr>
      <vt:lpstr>Proposed System</vt:lpstr>
      <vt:lpstr>Implementation</vt:lpstr>
      <vt:lpstr>Logistic Regression</vt:lpstr>
      <vt:lpstr> A key difference from linear regression is that the output value being modeled is a binary values (0 or 1) rather than a numeric value. Below is an example logistic regression equation:       y = e^(b0 + b1*x) / (1 + e^(b0 + b1*x))  </vt:lpstr>
      <vt:lpstr>PowerPoint Presentation</vt:lpstr>
      <vt:lpstr>Random Forests</vt:lpstr>
      <vt:lpstr>PowerPoint Presentation</vt:lpstr>
      <vt:lpstr>Support Vector Machines</vt:lpstr>
      <vt:lpstr>PowerPoint Presentation</vt:lpstr>
      <vt:lpstr>Deep Neural Networks</vt:lpstr>
      <vt:lpstr>Cont’d</vt:lpstr>
      <vt:lpstr>PowerPoint Presentation</vt:lpstr>
      <vt:lpstr>Data Set</vt:lpstr>
      <vt:lpstr>Cont’d</vt:lpstr>
      <vt:lpstr>Result</vt:lpstr>
      <vt:lpstr>PowerPoint Presentation</vt:lpstr>
      <vt:lpstr>PowerPoint Presentation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Severity Classification of Accidents involving Powered Two Wheelers</dc:title>
  <dc:creator>Prathyusha Anireddy</dc:creator>
  <cp:lastModifiedBy>Prathyusha Anireddy</cp:lastModifiedBy>
  <cp:revision>3</cp:revision>
  <dcterms:created xsi:type="dcterms:W3CDTF">2022-12-05T02:14:54Z</dcterms:created>
  <dcterms:modified xsi:type="dcterms:W3CDTF">2022-12-06T04:25:44Z</dcterms:modified>
</cp:coreProperties>
</file>